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1141baebc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b004bfde04b20"/>
  </p:sldMasterIdLst>
  <p:sldIdLst>
    <p:sldId xmlns:r="http://schemas.openxmlformats.org/officeDocument/2006/relationships" id="256" r:id="Rf2b0373bba5944e7"/>
    <p:sldId xmlns:r="http://schemas.openxmlformats.org/officeDocument/2006/relationships" id="257" r:id="Rd0ac35a68c644452"/>
    <p:sldId xmlns:r="http://schemas.openxmlformats.org/officeDocument/2006/relationships" id="258" r:id="R9d2beb71213049be"/>
    <p:sldId xmlns:r="http://schemas.openxmlformats.org/officeDocument/2006/relationships" id="259" r:id="Rcb35ebecc31145db"/>
    <p:sldId xmlns:r="http://schemas.openxmlformats.org/officeDocument/2006/relationships" id="260" r:id="Ra08a59d6df9f41d6"/>
    <p:sldId xmlns:r="http://schemas.openxmlformats.org/officeDocument/2006/relationships" id="261" r:id="R16cf8a07625c44b0"/>
    <p:sldId xmlns:r="http://schemas.openxmlformats.org/officeDocument/2006/relationships" id="262" r:id="R74746ebcf894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b004bfde04b20" /><Relationship Type="http://schemas.openxmlformats.org/officeDocument/2006/relationships/slide" Target="/ppt/slides/slide1.xml" Id="Rf2b0373bba5944e7" /><Relationship Type="http://schemas.openxmlformats.org/officeDocument/2006/relationships/slide" Target="/ppt/slides/slide2.xml" Id="Rd0ac35a68c644452" /><Relationship Type="http://schemas.openxmlformats.org/officeDocument/2006/relationships/slide" Target="/ppt/slides/slide3.xml" Id="R9d2beb71213049be" /><Relationship Type="http://schemas.openxmlformats.org/officeDocument/2006/relationships/slide" Target="/ppt/slides/slide4.xml" Id="Rcb35ebecc31145db" /><Relationship Type="http://schemas.openxmlformats.org/officeDocument/2006/relationships/slide" Target="/ppt/slides/slide5.xml" Id="Ra08a59d6df9f41d6" /><Relationship Type="http://schemas.openxmlformats.org/officeDocument/2006/relationships/slide" Target="/ppt/slides/slide6.xml" Id="R16cf8a07625c44b0" /><Relationship Type="http://schemas.openxmlformats.org/officeDocument/2006/relationships/slide" Target="/ppt/slides/slide7.xml" Id="R74746ebcf894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d712d16be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cfe7360d4cc9" /><Relationship Type="http://schemas.openxmlformats.org/officeDocument/2006/relationships/theme" Target="/ppt/slideMasters/theme/theme1.xml" Id="R132573f872ff4d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9acfe7360d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75137305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fabd6ef13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3b56d3541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f8d6d7c91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ef8e097d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a24b2670b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3b2de6f87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157 360 445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1 300 942 923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1 341 403 549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