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70b93f71104f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c1ffb4c7424aad"/>
  </p:sldMasterIdLst>
  <p:sldIdLst>
    <p:sldId xmlns:r="http://schemas.openxmlformats.org/officeDocument/2006/relationships" id="256" r:id="R1609d8978b8f498c"/>
    <p:sldId xmlns:r="http://schemas.openxmlformats.org/officeDocument/2006/relationships" id="257" r:id="R5dcb3449de1b4269"/>
    <p:sldId xmlns:r="http://schemas.openxmlformats.org/officeDocument/2006/relationships" id="258" r:id="R238ae5aeb1784c25"/>
    <p:sldId xmlns:r="http://schemas.openxmlformats.org/officeDocument/2006/relationships" id="259" r:id="Rb7d3ebb19c8449e5"/>
    <p:sldId xmlns:r="http://schemas.openxmlformats.org/officeDocument/2006/relationships" id="260" r:id="R2c8e1243a36449a2"/>
    <p:sldId xmlns:r="http://schemas.openxmlformats.org/officeDocument/2006/relationships" id="261" r:id="Rb176739abf904f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c1ffb4c7424aad" /><Relationship Type="http://schemas.openxmlformats.org/officeDocument/2006/relationships/slide" Target="/ppt/slides/slide1.xml" Id="R1609d8978b8f498c" /><Relationship Type="http://schemas.openxmlformats.org/officeDocument/2006/relationships/slide" Target="/ppt/slides/slide2.xml" Id="R5dcb3449de1b4269" /><Relationship Type="http://schemas.openxmlformats.org/officeDocument/2006/relationships/slide" Target="/ppt/slides/slide3.xml" Id="R238ae5aeb1784c25" /><Relationship Type="http://schemas.openxmlformats.org/officeDocument/2006/relationships/slide" Target="/ppt/slides/slide4.xml" Id="Rb7d3ebb19c8449e5" /><Relationship Type="http://schemas.openxmlformats.org/officeDocument/2006/relationships/slide" Target="/ppt/slides/slide5.xml" Id="R2c8e1243a36449a2" /><Relationship Type="http://schemas.openxmlformats.org/officeDocument/2006/relationships/slide" Target="/ppt/slides/slide6.xml" Id="Rb176739abf904f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7b2f68d1ef4a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9ebf631d74b2d" /><Relationship Type="http://schemas.openxmlformats.org/officeDocument/2006/relationships/theme" Target="/ppt/slideMasters/theme/theme1.xml" Id="Rbeb8109f3ed446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09ebf631d74b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08c699c474a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db404a1f14a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90b57f99e4f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098300c9544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f78ab6db64a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cc756c23445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VARTDAL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Vartdalsstranda 843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95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979 903 405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