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0f821adc284a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b7302a2085477d"/>
  </p:sldMasterIdLst>
  <p:sldIdLst>
    <p:sldId xmlns:r="http://schemas.openxmlformats.org/officeDocument/2006/relationships" id="256" r:id="Rfabc72f5d705466c"/>
    <p:sldId xmlns:r="http://schemas.openxmlformats.org/officeDocument/2006/relationships" id="257" r:id="Rd45ef6c7239948b2"/>
    <p:sldId xmlns:r="http://schemas.openxmlformats.org/officeDocument/2006/relationships" id="258" r:id="R6fdd5531ea9e4c0a"/>
    <p:sldId xmlns:r="http://schemas.openxmlformats.org/officeDocument/2006/relationships" id="259" r:id="R8e383cd17b4746af"/>
    <p:sldId xmlns:r="http://schemas.openxmlformats.org/officeDocument/2006/relationships" id="260" r:id="R4fcbc6f1aa1c43ed"/>
    <p:sldId xmlns:r="http://schemas.openxmlformats.org/officeDocument/2006/relationships" id="261" r:id="Red2292b5a5e94ec1"/>
    <p:sldId xmlns:r="http://schemas.openxmlformats.org/officeDocument/2006/relationships" id="262" r:id="R48ec157de3d943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b7302a2085477d" /><Relationship Type="http://schemas.openxmlformats.org/officeDocument/2006/relationships/slide" Target="/ppt/slides/slide1.xml" Id="Rfabc72f5d705466c" /><Relationship Type="http://schemas.openxmlformats.org/officeDocument/2006/relationships/slide" Target="/ppt/slides/slide2.xml" Id="Rd45ef6c7239948b2" /><Relationship Type="http://schemas.openxmlformats.org/officeDocument/2006/relationships/slide" Target="/ppt/slides/slide3.xml" Id="R6fdd5531ea9e4c0a" /><Relationship Type="http://schemas.openxmlformats.org/officeDocument/2006/relationships/slide" Target="/ppt/slides/slide4.xml" Id="R8e383cd17b4746af" /><Relationship Type="http://schemas.openxmlformats.org/officeDocument/2006/relationships/slide" Target="/ppt/slides/slide5.xml" Id="R4fcbc6f1aa1c43ed" /><Relationship Type="http://schemas.openxmlformats.org/officeDocument/2006/relationships/slide" Target="/ppt/slides/slide6.xml" Id="Red2292b5a5e94ec1" /><Relationship Type="http://schemas.openxmlformats.org/officeDocument/2006/relationships/slide" Target="/ppt/slides/slide7.xml" Id="R48ec157de3d943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13755247154d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c37f02232484e" /><Relationship Type="http://schemas.openxmlformats.org/officeDocument/2006/relationships/theme" Target="/ppt/slideMasters/theme/theme1.xml" Id="R52e12535eb8944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2c37f0223248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6df06774e4b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87a433ec249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b330ad37446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b9ca4c79541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c2999eb6c47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d95878e7b46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c6222bff243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PROCONSULTING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1 522 250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291 075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870 866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12 959 847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14 479 937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TANGEN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Dyrmyrgata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3611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77 26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979 896 166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PROCONSULTING AS</a:t>
            </a:r>
          </a:p>
        </p:txBody>
      </p:sp>
    </p:spTree>
  </p:cSld>
  <p:clrMapOvr>
    <a:masterClrMapping xmlns:a="http://schemas.openxmlformats.org/drawingml/2006/main"/>
  </p:clrMapOvr>
</p:sld>
</file>