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9d281f8f6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20c22f03442aa"/>
  </p:sldMasterIdLst>
  <p:sldIdLst>
    <p:sldId xmlns:r="http://schemas.openxmlformats.org/officeDocument/2006/relationships" id="256" r:id="Ra1919d166e354afe"/>
    <p:sldId xmlns:r="http://schemas.openxmlformats.org/officeDocument/2006/relationships" id="257" r:id="R27b1582050eb4ee2"/>
    <p:sldId xmlns:r="http://schemas.openxmlformats.org/officeDocument/2006/relationships" id="258" r:id="R9d9655b678a54e69"/>
    <p:sldId xmlns:r="http://schemas.openxmlformats.org/officeDocument/2006/relationships" id="259" r:id="R31d07850b997472a"/>
    <p:sldId xmlns:r="http://schemas.openxmlformats.org/officeDocument/2006/relationships" id="260" r:id="R4ac8a2abe1254e5a"/>
    <p:sldId xmlns:r="http://schemas.openxmlformats.org/officeDocument/2006/relationships" id="261" r:id="R39f23bbc0468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20c22f03442aa" /><Relationship Type="http://schemas.openxmlformats.org/officeDocument/2006/relationships/slide" Target="/ppt/slides/slide1.xml" Id="Ra1919d166e354afe" /><Relationship Type="http://schemas.openxmlformats.org/officeDocument/2006/relationships/slide" Target="/ppt/slides/slide2.xml" Id="R27b1582050eb4ee2" /><Relationship Type="http://schemas.openxmlformats.org/officeDocument/2006/relationships/slide" Target="/ppt/slides/slide3.xml" Id="R9d9655b678a54e69" /><Relationship Type="http://schemas.openxmlformats.org/officeDocument/2006/relationships/slide" Target="/ppt/slides/slide4.xml" Id="R31d07850b997472a" /><Relationship Type="http://schemas.openxmlformats.org/officeDocument/2006/relationships/slide" Target="/ppt/slides/slide5.xml" Id="R4ac8a2abe1254e5a" /><Relationship Type="http://schemas.openxmlformats.org/officeDocument/2006/relationships/slide" Target="/ppt/slides/slide6.xml" Id="R39f23bbc0468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1cf2a461f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d3b192d642dd" /><Relationship Type="http://schemas.openxmlformats.org/officeDocument/2006/relationships/theme" Target="/ppt/slideMasters/theme/theme1.xml" Id="R2b0ed4313d01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5d3b192d6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0ba3521c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97d697f97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72ac90041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2f1e50dbe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ae7e9743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4947942d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dag.sverre@sne-as.no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www.sunndalnaeringspark.no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NÆRINGSEIENDOM AS</a:t>
            </a:r>
          </a:p>
        </p:txBody>
      </p:sp>
    </p:spTree>
  </p:cSld>
  <p:clrMapOvr>
    <a:masterClrMapping xmlns:a="http://schemas.openxmlformats.org/drawingml/2006/main"/>
  </p:clrMapOvr>
</p:sld>
</file>