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6581a2958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684937b574f81"/>
  </p:sldMasterIdLst>
  <p:sldIdLst>
    <p:sldId xmlns:r="http://schemas.openxmlformats.org/officeDocument/2006/relationships" id="256" r:id="R3e0d0bf0aa8b4cfb"/>
    <p:sldId xmlns:r="http://schemas.openxmlformats.org/officeDocument/2006/relationships" id="257" r:id="Ra3f3bec03572468d"/>
    <p:sldId xmlns:r="http://schemas.openxmlformats.org/officeDocument/2006/relationships" id="258" r:id="R718782d128ee481e"/>
    <p:sldId xmlns:r="http://schemas.openxmlformats.org/officeDocument/2006/relationships" id="259" r:id="Raf5806589bdf4393"/>
    <p:sldId xmlns:r="http://schemas.openxmlformats.org/officeDocument/2006/relationships" id="260" r:id="R7f1e2591b0f54c30"/>
    <p:sldId xmlns:r="http://schemas.openxmlformats.org/officeDocument/2006/relationships" id="261" r:id="R2e2d08fd90424780"/>
    <p:sldId xmlns:r="http://schemas.openxmlformats.org/officeDocument/2006/relationships" id="262" r:id="R0c0de595b1ce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684937b574f81" /><Relationship Type="http://schemas.openxmlformats.org/officeDocument/2006/relationships/slide" Target="/ppt/slides/slide1.xml" Id="R3e0d0bf0aa8b4cfb" /><Relationship Type="http://schemas.openxmlformats.org/officeDocument/2006/relationships/slide" Target="/ppt/slides/slide2.xml" Id="Ra3f3bec03572468d" /><Relationship Type="http://schemas.openxmlformats.org/officeDocument/2006/relationships/slide" Target="/ppt/slides/slide3.xml" Id="R718782d128ee481e" /><Relationship Type="http://schemas.openxmlformats.org/officeDocument/2006/relationships/slide" Target="/ppt/slides/slide4.xml" Id="Raf5806589bdf4393" /><Relationship Type="http://schemas.openxmlformats.org/officeDocument/2006/relationships/slide" Target="/ppt/slides/slide5.xml" Id="R7f1e2591b0f54c30" /><Relationship Type="http://schemas.openxmlformats.org/officeDocument/2006/relationships/slide" Target="/ppt/slides/slide6.xml" Id="R2e2d08fd90424780" /><Relationship Type="http://schemas.openxmlformats.org/officeDocument/2006/relationships/slide" Target="/ppt/slides/slide7.xml" Id="R0c0de595b1ce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de0c904d4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49e12bf54860" /><Relationship Type="http://schemas.openxmlformats.org/officeDocument/2006/relationships/theme" Target="/ppt/slideMasters/theme/theme1.xml" Id="R418c4dde0367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449e12bf5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47deecde0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decc4448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7880cc4d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ab4d204f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1e5432b14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64411a88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f1aefab3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