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d88f3a86324a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33119d258a4b20"/>
  </p:sldMasterIdLst>
  <p:sldIdLst>
    <p:sldId xmlns:r="http://schemas.openxmlformats.org/officeDocument/2006/relationships" id="256" r:id="Rab8bbe821f944a48"/>
    <p:sldId xmlns:r="http://schemas.openxmlformats.org/officeDocument/2006/relationships" id="257" r:id="R9681ae2e38534e32"/>
    <p:sldId xmlns:r="http://schemas.openxmlformats.org/officeDocument/2006/relationships" id="258" r:id="Rd7527db3e0e641eb"/>
    <p:sldId xmlns:r="http://schemas.openxmlformats.org/officeDocument/2006/relationships" id="259" r:id="R850f9c16ae51477a"/>
    <p:sldId xmlns:r="http://schemas.openxmlformats.org/officeDocument/2006/relationships" id="260" r:id="Rddfc15a647f840af"/>
    <p:sldId xmlns:r="http://schemas.openxmlformats.org/officeDocument/2006/relationships" id="261" r:id="R0e29fe0ff88644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33119d258a4b20" /><Relationship Type="http://schemas.openxmlformats.org/officeDocument/2006/relationships/slide" Target="/ppt/slides/slide1.xml" Id="Rab8bbe821f944a48" /><Relationship Type="http://schemas.openxmlformats.org/officeDocument/2006/relationships/slide" Target="/ppt/slides/slide2.xml" Id="R9681ae2e38534e32" /><Relationship Type="http://schemas.openxmlformats.org/officeDocument/2006/relationships/slide" Target="/ppt/slides/slide3.xml" Id="Rd7527db3e0e641eb" /><Relationship Type="http://schemas.openxmlformats.org/officeDocument/2006/relationships/slide" Target="/ppt/slides/slide4.xml" Id="R850f9c16ae51477a" /><Relationship Type="http://schemas.openxmlformats.org/officeDocument/2006/relationships/slide" Target="/ppt/slides/slide5.xml" Id="Rddfc15a647f840af" /><Relationship Type="http://schemas.openxmlformats.org/officeDocument/2006/relationships/slide" Target="/ppt/slides/slide6.xml" Id="R0e29fe0ff88644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01e6f8b1ac45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6e50a3ef7463e" /><Relationship Type="http://schemas.openxmlformats.org/officeDocument/2006/relationships/theme" Target="/ppt/slideMasters/theme/theme1.xml" Id="Rb288a9acfb3249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66e50a3ef746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ec308cc4946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ab38f5d0349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163af262546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0de3eae684d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2ab3e87874b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ca97089104d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979 870 191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