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a57e8a71b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1565ab0ed480b"/>
  </p:sldMasterIdLst>
  <p:sldIdLst>
    <p:sldId xmlns:r="http://schemas.openxmlformats.org/officeDocument/2006/relationships" id="256" r:id="Rce5688a9a0d94f8c"/>
    <p:sldId xmlns:r="http://schemas.openxmlformats.org/officeDocument/2006/relationships" id="257" r:id="Rf2d3b26693f04ea4"/>
    <p:sldId xmlns:r="http://schemas.openxmlformats.org/officeDocument/2006/relationships" id="258" r:id="Rc9578087f15c467d"/>
    <p:sldId xmlns:r="http://schemas.openxmlformats.org/officeDocument/2006/relationships" id="259" r:id="R16d7d2bc39544ac8"/>
    <p:sldId xmlns:r="http://schemas.openxmlformats.org/officeDocument/2006/relationships" id="260" r:id="R0ee76d243bb54ac3"/>
    <p:sldId xmlns:r="http://schemas.openxmlformats.org/officeDocument/2006/relationships" id="261" r:id="Rd3fb0779c8b24e77"/>
    <p:sldId xmlns:r="http://schemas.openxmlformats.org/officeDocument/2006/relationships" id="262" r:id="Rf43bff635b36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1565ab0ed480b" /><Relationship Type="http://schemas.openxmlformats.org/officeDocument/2006/relationships/slide" Target="/ppt/slides/slide1.xml" Id="Rce5688a9a0d94f8c" /><Relationship Type="http://schemas.openxmlformats.org/officeDocument/2006/relationships/slide" Target="/ppt/slides/slide2.xml" Id="Rf2d3b26693f04ea4" /><Relationship Type="http://schemas.openxmlformats.org/officeDocument/2006/relationships/slide" Target="/ppt/slides/slide3.xml" Id="Rc9578087f15c467d" /><Relationship Type="http://schemas.openxmlformats.org/officeDocument/2006/relationships/slide" Target="/ppt/slides/slide4.xml" Id="R16d7d2bc39544ac8" /><Relationship Type="http://schemas.openxmlformats.org/officeDocument/2006/relationships/slide" Target="/ppt/slides/slide5.xml" Id="R0ee76d243bb54ac3" /><Relationship Type="http://schemas.openxmlformats.org/officeDocument/2006/relationships/slide" Target="/ppt/slides/slide6.xml" Id="Rd3fb0779c8b24e77" /><Relationship Type="http://schemas.openxmlformats.org/officeDocument/2006/relationships/slide" Target="/ppt/slides/slide7.xml" Id="Rf43bff635b36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c8c3b598e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5afd54b74636" /><Relationship Type="http://schemas.openxmlformats.org/officeDocument/2006/relationships/theme" Target="/ppt/slideMasters/theme/theme1.xml" Id="R4177b085df5a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15afd54b7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c167b81b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5ac18f9a6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cd7f9454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fd0db5a0a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277b6c244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0f32fc6b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1964b399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