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411092f034a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6e54809f94d1c"/>
  </p:sldMasterIdLst>
  <p:sldIdLst>
    <p:sldId xmlns:r="http://schemas.openxmlformats.org/officeDocument/2006/relationships" id="256" r:id="R1a2cd983ccc6463d"/>
    <p:sldId xmlns:r="http://schemas.openxmlformats.org/officeDocument/2006/relationships" id="257" r:id="R2c9a16ad7e274b8f"/>
    <p:sldId xmlns:r="http://schemas.openxmlformats.org/officeDocument/2006/relationships" id="258" r:id="Rc2eae444672d4cd2"/>
    <p:sldId xmlns:r="http://schemas.openxmlformats.org/officeDocument/2006/relationships" id="259" r:id="Rb13a1cfa99674e5a"/>
    <p:sldId xmlns:r="http://schemas.openxmlformats.org/officeDocument/2006/relationships" id="260" r:id="R5d522faf02964553"/>
    <p:sldId xmlns:r="http://schemas.openxmlformats.org/officeDocument/2006/relationships" id="261" r:id="R5a63c7d872c74129"/>
    <p:sldId xmlns:r="http://schemas.openxmlformats.org/officeDocument/2006/relationships" id="262" r:id="R72147560736a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6e54809f94d1c" /><Relationship Type="http://schemas.openxmlformats.org/officeDocument/2006/relationships/slide" Target="/ppt/slides/slide1.xml" Id="R1a2cd983ccc6463d" /><Relationship Type="http://schemas.openxmlformats.org/officeDocument/2006/relationships/slide" Target="/ppt/slides/slide2.xml" Id="R2c9a16ad7e274b8f" /><Relationship Type="http://schemas.openxmlformats.org/officeDocument/2006/relationships/slide" Target="/ppt/slides/slide3.xml" Id="Rc2eae444672d4cd2" /><Relationship Type="http://schemas.openxmlformats.org/officeDocument/2006/relationships/slide" Target="/ppt/slides/slide4.xml" Id="Rb13a1cfa99674e5a" /><Relationship Type="http://schemas.openxmlformats.org/officeDocument/2006/relationships/slide" Target="/ppt/slides/slide5.xml" Id="R5d522faf02964553" /><Relationship Type="http://schemas.openxmlformats.org/officeDocument/2006/relationships/slide" Target="/ppt/slides/slide6.xml" Id="R5a63c7d872c74129" /><Relationship Type="http://schemas.openxmlformats.org/officeDocument/2006/relationships/slide" Target="/ppt/slides/slide7.xml" Id="R72147560736a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7eace99a7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3c42d7b214cda" /><Relationship Type="http://schemas.openxmlformats.org/officeDocument/2006/relationships/theme" Target="/ppt/slideMasters/theme/theme1.xml" Id="R6455ac1e25d0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3c42d7b21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aaad4ec26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24fb1226f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4c745c61b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b8fce98b349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4abee4b3740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b459c850242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2719725fe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BEAU MONDE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BEAU MONDE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747 437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1 075 025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REIERSEN HETLAND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ANNIE PETRA BJØRNARHEIM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BENEDIKTE BJØRNARHEIM HETLAND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KRISTOFFER SØRENSEN LIDRE HETLAND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Søren Reiersen Hetland, Flatveien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64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979 860 854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