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8eacb518eb42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1c7a03d52d4ac1"/>
  </p:sldMasterIdLst>
  <p:sldIdLst>
    <p:sldId xmlns:r="http://schemas.openxmlformats.org/officeDocument/2006/relationships" id="256" r:id="Rdd9a73f1f7a84244"/>
    <p:sldId xmlns:r="http://schemas.openxmlformats.org/officeDocument/2006/relationships" id="257" r:id="Rd9d8a443531e4c40"/>
    <p:sldId xmlns:r="http://schemas.openxmlformats.org/officeDocument/2006/relationships" id="258" r:id="R318f7f8624c442f6"/>
    <p:sldId xmlns:r="http://schemas.openxmlformats.org/officeDocument/2006/relationships" id="259" r:id="Ra1f973dcc3ab40e4"/>
    <p:sldId xmlns:r="http://schemas.openxmlformats.org/officeDocument/2006/relationships" id="260" r:id="R51da3e087350486e"/>
    <p:sldId xmlns:r="http://schemas.openxmlformats.org/officeDocument/2006/relationships" id="261" r:id="R241b7752c72a473c"/>
    <p:sldId xmlns:r="http://schemas.openxmlformats.org/officeDocument/2006/relationships" id="262" r:id="R5c86f0eeaaec48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1c7a03d52d4ac1" /><Relationship Type="http://schemas.openxmlformats.org/officeDocument/2006/relationships/slide" Target="/ppt/slides/slide1.xml" Id="Rdd9a73f1f7a84244" /><Relationship Type="http://schemas.openxmlformats.org/officeDocument/2006/relationships/slide" Target="/ppt/slides/slide2.xml" Id="Rd9d8a443531e4c40" /><Relationship Type="http://schemas.openxmlformats.org/officeDocument/2006/relationships/slide" Target="/ppt/slides/slide3.xml" Id="R318f7f8624c442f6" /><Relationship Type="http://schemas.openxmlformats.org/officeDocument/2006/relationships/slide" Target="/ppt/slides/slide4.xml" Id="Ra1f973dcc3ab40e4" /><Relationship Type="http://schemas.openxmlformats.org/officeDocument/2006/relationships/slide" Target="/ppt/slides/slide5.xml" Id="R51da3e087350486e" /><Relationship Type="http://schemas.openxmlformats.org/officeDocument/2006/relationships/slide" Target="/ppt/slides/slide6.xml" Id="R241b7752c72a473c" /><Relationship Type="http://schemas.openxmlformats.org/officeDocument/2006/relationships/slide" Target="/ppt/slides/slide7.xml" Id="R5c86f0eeaaec48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172dc788dd46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8eb65eea94294" /><Relationship Type="http://schemas.openxmlformats.org/officeDocument/2006/relationships/theme" Target="/ppt/slideMasters/theme/theme1.xml" Id="R5fe71c98bf7e4a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d8eb65eea942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6fcb401dd4b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6ef01ae634f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e60eb559244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ee5b70bf045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b0b14f10b48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b2ff7744642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7d31aff2040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UELAND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UELAND SHIPPING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4 065 325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12 285 438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32 085 438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UELAND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UELAND REDERI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Morenefaret 74B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aueland@hotmail.com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979 756 925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SHIPPING AS</a:t>
            </a:r>
          </a:p>
        </p:txBody>
      </p:sp>
    </p:spTree>
  </p:cSld>
  <p:clrMapOvr>
    <a:masterClrMapping xmlns:a="http://schemas.openxmlformats.org/drawingml/2006/main"/>
  </p:clrMapOvr>
</p:sld>
</file>