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425fa6dce9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1e54f1b75490a"/>
  </p:sldMasterIdLst>
  <p:sldIdLst>
    <p:sldId xmlns:r="http://schemas.openxmlformats.org/officeDocument/2006/relationships" id="256" r:id="R6b6c3a82f0dd4dcb"/>
    <p:sldId xmlns:r="http://schemas.openxmlformats.org/officeDocument/2006/relationships" id="257" r:id="R07bffe50df554a49"/>
    <p:sldId xmlns:r="http://schemas.openxmlformats.org/officeDocument/2006/relationships" id="258" r:id="R4b5ffdfc85e44e11"/>
    <p:sldId xmlns:r="http://schemas.openxmlformats.org/officeDocument/2006/relationships" id="259" r:id="R5c32a1b84701432a"/>
    <p:sldId xmlns:r="http://schemas.openxmlformats.org/officeDocument/2006/relationships" id="260" r:id="R2ee758a82b09498e"/>
    <p:sldId xmlns:r="http://schemas.openxmlformats.org/officeDocument/2006/relationships" id="261" r:id="R94c27948662a4aea"/>
    <p:sldId xmlns:r="http://schemas.openxmlformats.org/officeDocument/2006/relationships" id="262" r:id="R656a48b1f518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1e54f1b75490a" /><Relationship Type="http://schemas.openxmlformats.org/officeDocument/2006/relationships/slide" Target="/ppt/slides/slide1.xml" Id="R6b6c3a82f0dd4dcb" /><Relationship Type="http://schemas.openxmlformats.org/officeDocument/2006/relationships/slide" Target="/ppt/slides/slide2.xml" Id="R07bffe50df554a49" /><Relationship Type="http://schemas.openxmlformats.org/officeDocument/2006/relationships/slide" Target="/ppt/slides/slide3.xml" Id="R4b5ffdfc85e44e11" /><Relationship Type="http://schemas.openxmlformats.org/officeDocument/2006/relationships/slide" Target="/ppt/slides/slide4.xml" Id="R5c32a1b84701432a" /><Relationship Type="http://schemas.openxmlformats.org/officeDocument/2006/relationships/slide" Target="/ppt/slides/slide5.xml" Id="R2ee758a82b09498e" /><Relationship Type="http://schemas.openxmlformats.org/officeDocument/2006/relationships/slide" Target="/ppt/slides/slide6.xml" Id="R94c27948662a4aea" /><Relationship Type="http://schemas.openxmlformats.org/officeDocument/2006/relationships/slide" Target="/ppt/slides/slide7.xml" Id="R656a48b1f518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79800ad42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496f957148b8" /><Relationship Type="http://schemas.openxmlformats.org/officeDocument/2006/relationships/theme" Target="/ppt/slideMasters/theme/theme1.xml" Id="Rf1895acf0ee1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e496f9571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847c4c6eb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d7ba0f525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1ec7c58d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b073acfc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1ff4c944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70ee3316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baebfa43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