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676bac181040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7b390850a4a3e"/>
  </p:sldMasterIdLst>
  <p:sldIdLst>
    <p:sldId xmlns:r="http://schemas.openxmlformats.org/officeDocument/2006/relationships" id="256" r:id="R41c802b0852547e7"/>
    <p:sldId xmlns:r="http://schemas.openxmlformats.org/officeDocument/2006/relationships" id="257" r:id="R77528e60ce9f4852"/>
    <p:sldId xmlns:r="http://schemas.openxmlformats.org/officeDocument/2006/relationships" id="258" r:id="R56c99324f5cc4bda"/>
    <p:sldId xmlns:r="http://schemas.openxmlformats.org/officeDocument/2006/relationships" id="259" r:id="Rcb352ae81ca04c53"/>
    <p:sldId xmlns:r="http://schemas.openxmlformats.org/officeDocument/2006/relationships" id="260" r:id="Rfcd98244c2064931"/>
    <p:sldId xmlns:r="http://schemas.openxmlformats.org/officeDocument/2006/relationships" id="261" r:id="R2c2afa7501a64ae9"/>
    <p:sldId xmlns:r="http://schemas.openxmlformats.org/officeDocument/2006/relationships" id="262" r:id="R3974dcb9b256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7b390850a4a3e" /><Relationship Type="http://schemas.openxmlformats.org/officeDocument/2006/relationships/slide" Target="/ppt/slides/slide1.xml" Id="R41c802b0852547e7" /><Relationship Type="http://schemas.openxmlformats.org/officeDocument/2006/relationships/slide" Target="/ppt/slides/slide2.xml" Id="R77528e60ce9f4852" /><Relationship Type="http://schemas.openxmlformats.org/officeDocument/2006/relationships/slide" Target="/ppt/slides/slide3.xml" Id="R56c99324f5cc4bda" /><Relationship Type="http://schemas.openxmlformats.org/officeDocument/2006/relationships/slide" Target="/ppt/slides/slide4.xml" Id="Rcb352ae81ca04c53" /><Relationship Type="http://schemas.openxmlformats.org/officeDocument/2006/relationships/slide" Target="/ppt/slides/slide5.xml" Id="Rfcd98244c2064931" /><Relationship Type="http://schemas.openxmlformats.org/officeDocument/2006/relationships/slide" Target="/ppt/slides/slide6.xml" Id="R2c2afa7501a64ae9" /><Relationship Type="http://schemas.openxmlformats.org/officeDocument/2006/relationships/slide" Target="/ppt/slides/slide7.xml" Id="R3974dcb9b256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41fdc198e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2ff35b1ba44d9" /><Relationship Type="http://schemas.openxmlformats.org/officeDocument/2006/relationships/theme" Target="/ppt/slideMasters/theme/theme1.xml" Id="R9b4fcc924eeb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32ff35b1ba44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aaa2b6d0846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ff5360caf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9978b80af4a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1ab2e97e1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1697c81bf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65dcc8a8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95c7449f74e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BECHRI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12 305 645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BIRGER WILHELMSEN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