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d000e5df11e4a8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7a152661c754319"/>
  </p:sldMasterIdLst>
  <p:sldIdLst>
    <p:sldId xmlns:r="http://schemas.openxmlformats.org/officeDocument/2006/relationships" id="256" r:id="R822b75ad8e274a9e"/>
    <p:sldId xmlns:r="http://schemas.openxmlformats.org/officeDocument/2006/relationships" id="257" r:id="R558e0bccc12a46b1"/>
    <p:sldId xmlns:r="http://schemas.openxmlformats.org/officeDocument/2006/relationships" id="258" r:id="R7af76d275fa64e18"/>
    <p:sldId xmlns:r="http://schemas.openxmlformats.org/officeDocument/2006/relationships" id="259" r:id="Rcec28d795f2b41cf"/>
    <p:sldId xmlns:r="http://schemas.openxmlformats.org/officeDocument/2006/relationships" id="260" r:id="R55055121ed0b4a2d"/>
    <p:sldId xmlns:r="http://schemas.openxmlformats.org/officeDocument/2006/relationships" id="261" r:id="R6cd522e5346c4f4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a152661c754319" /><Relationship Type="http://schemas.openxmlformats.org/officeDocument/2006/relationships/slide" Target="/ppt/slides/slide1.xml" Id="R822b75ad8e274a9e" /><Relationship Type="http://schemas.openxmlformats.org/officeDocument/2006/relationships/slide" Target="/ppt/slides/slide2.xml" Id="R558e0bccc12a46b1" /><Relationship Type="http://schemas.openxmlformats.org/officeDocument/2006/relationships/slide" Target="/ppt/slides/slide3.xml" Id="R7af76d275fa64e18" /><Relationship Type="http://schemas.openxmlformats.org/officeDocument/2006/relationships/slide" Target="/ppt/slides/slide4.xml" Id="Rcec28d795f2b41cf" /><Relationship Type="http://schemas.openxmlformats.org/officeDocument/2006/relationships/slide" Target="/ppt/slides/slide5.xml" Id="R55055121ed0b4a2d" /><Relationship Type="http://schemas.openxmlformats.org/officeDocument/2006/relationships/slide" Target="/ppt/slides/slide6.xml" Id="R6cd522e5346c4f4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a7978ca0244c6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c64ba2ecec418f" /><Relationship Type="http://schemas.openxmlformats.org/officeDocument/2006/relationships/theme" Target="/ppt/slideMasters/theme/theme1.xml" Id="Rb0ff76dab39e49f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dc64ba2ecec418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79ae30f4d6414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795b14c876421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53bd26726741c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e651b46fc543a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4adb947eb4432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a0b67f26b3486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SVANHILD OG ARNE MUSTS FOND FOR MEDISINSK FORSKNING STI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SVANHILD OG ARNE MUSTS FOND FOR MEDISINSK FORSKNING STI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SVANHILD OG ARNE MUSTS FOND FOR MEDISINSK FORSKNING STI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SVANHILD OG ARNE MUSTS FOND FOR MEDISINSK FORSKNING STI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SVANHILD OG ARNE MUSTS FOND FOR MEDISINSK FORSKNING STI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SVANHILD OG ARNE MUSTS FOND FOR MEDISINSK FORSKNING STI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2 500 000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−5 371 120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25 246 328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401 782 493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413 914 456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SVANHILD OG ARNE MUSTS FOND FOR MEDISINSK FORSKNING STI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Fondsfinans AS Haakon VIIsg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979 728 123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SVANHILD OG ARNE MUSTS FOND FOR MEDISINSK FORSKNING STI</a:t>
            </a:r>
          </a:p>
        </p:txBody>
      </p:sp>
    </p:spTree>
  </p:cSld>
  <p:clrMapOvr>
    <a:masterClrMapping xmlns:a="http://schemas.openxmlformats.org/drawingml/2006/main"/>
  </p:clrMapOvr>
</p:sld>
</file>