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1abc4fb41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944fac98a42ce"/>
  </p:sldMasterIdLst>
  <p:sldIdLst>
    <p:sldId xmlns:r="http://schemas.openxmlformats.org/officeDocument/2006/relationships" id="256" r:id="R9b5782dfa3c646cf"/>
    <p:sldId xmlns:r="http://schemas.openxmlformats.org/officeDocument/2006/relationships" id="257" r:id="Rb49a20e34f734b7d"/>
    <p:sldId xmlns:r="http://schemas.openxmlformats.org/officeDocument/2006/relationships" id="258" r:id="Re21b4eeeb391441f"/>
    <p:sldId xmlns:r="http://schemas.openxmlformats.org/officeDocument/2006/relationships" id="259" r:id="R59d0a1389f47480a"/>
    <p:sldId xmlns:r="http://schemas.openxmlformats.org/officeDocument/2006/relationships" id="260" r:id="R740c6ccb57da48f9"/>
    <p:sldId xmlns:r="http://schemas.openxmlformats.org/officeDocument/2006/relationships" id="261" r:id="R5824bb1ef28a48e3"/>
    <p:sldId xmlns:r="http://schemas.openxmlformats.org/officeDocument/2006/relationships" id="262" r:id="Recfa4551d62a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944fac98a42ce" /><Relationship Type="http://schemas.openxmlformats.org/officeDocument/2006/relationships/slide" Target="/ppt/slides/slide1.xml" Id="R9b5782dfa3c646cf" /><Relationship Type="http://schemas.openxmlformats.org/officeDocument/2006/relationships/slide" Target="/ppt/slides/slide2.xml" Id="Rb49a20e34f734b7d" /><Relationship Type="http://schemas.openxmlformats.org/officeDocument/2006/relationships/slide" Target="/ppt/slides/slide3.xml" Id="Re21b4eeeb391441f" /><Relationship Type="http://schemas.openxmlformats.org/officeDocument/2006/relationships/slide" Target="/ppt/slides/slide4.xml" Id="R59d0a1389f47480a" /><Relationship Type="http://schemas.openxmlformats.org/officeDocument/2006/relationships/slide" Target="/ppt/slides/slide5.xml" Id="R740c6ccb57da48f9" /><Relationship Type="http://schemas.openxmlformats.org/officeDocument/2006/relationships/slide" Target="/ppt/slides/slide6.xml" Id="R5824bb1ef28a48e3" /><Relationship Type="http://schemas.openxmlformats.org/officeDocument/2006/relationships/slide" Target="/ppt/slides/slide7.xml" Id="Recfa4551d62a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6d15a66a3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e45ad64e473f" /><Relationship Type="http://schemas.openxmlformats.org/officeDocument/2006/relationships/theme" Target="/ppt/slideMasters/theme/theme1.xml" Id="R079ea5032ff5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1e45ad64e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167e8829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58519157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b3254a9a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3ea31bd8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6b9c1d31b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a3b3eab3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c866f363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