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5989ee7d6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570750a39417f"/>
  </p:sldMasterIdLst>
  <p:sldIdLst>
    <p:sldId xmlns:r="http://schemas.openxmlformats.org/officeDocument/2006/relationships" id="256" r:id="R7f777a0650d5422f"/>
    <p:sldId xmlns:r="http://schemas.openxmlformats.org/officeDocument/2006/relationships" id="257" r:id="R3821d5c0645343a1"/>
    <p:sldId xmlns:r="http://schemas.openxmlformats.org/officeDocument/2006/relationships" id="258" r:id="R6bee2098cb63490b"/>
    <p:sldId xmlns:r="http://schemas.openxmlformats.org/officeDocument/2006/relationships" id="259" r:id="Rb5b01f7c0e904038"/>
    <p:sldId xmlns:r="http://schemas.openxmlformats.org/officeDocument/2006/relationships" id="260" r:id="R6572f7dffcc64076"/>
    <p:sldId xmlns:r="http://schemas.openxmlformats.org/officeDocument/2006/relationships" id="261" r:id="R51e9d9d1dfad4a7f"/>
    <p:sldId xmlns:r="http://schemas.openxmlformats.org/officeDocument/2006/relationships" id="262" r:id="Rd2d9e8191208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570750a39417f" /><Relationship Type="http://schemas.openxmlformats.org/officeDocument/2006/relationships/slide" Target="/ppt/slides/slide1.xml" Id="R7f777a0650d5422f" /><Relationship Type="http://schemas.openxmlformats.org/officeDocument/2006/relationships/slide" Target="/ppt/slides/slide2.xml" Id="R3821d5c0645343a1" /><Relationship Type="http://schemas.openxmlformats.org/officeDocument/2006/relationships/slide" Target="/ppt/slides/slide3.xml" Id="R6bee2098cb63490b" /><Relationship Type="http://schemas.openxmlformats.org/officeDocument/2006/relationships/slide" Target="/ppt/slides/slide4.xml" Id="Rb5b01f7c0e904038" /><Relationship Type="http://schemas.openxmlformats.org/officeDocument/2006/relationships/slide" Target="/ppt/slides/slide5.xml" Id="R6572f7dffcc64076" /><Relationship Type="http://schemas.openxmlformats.org/officeDocument/2006/relationships/slide" Target="/ppt/slides/slide6.xml" Id="R51e9d9d1dfad4a7f" /><Relationship Type="http://schemas.openxmlformats.org/officeDocument/2006/relationships/slide" Target="/ppt/slides/slide7.xml" Id="Rd2d9e8191208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c5b0cda89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c4bf832154df1" /><Relationship Type="http://schemas.openxmlformats.org/officeDocument/2006/relationships/theme" Target="/ppt/slideMasters/theme/theme1.xml" Id="R2c4f0776997d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c4bf832154d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118fb7f96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5931de88f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03f3508494e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16e0fc9843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f04ad9da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02ac3dcbc4c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1867dba11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