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b9291650ac47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f339ce5b274205"/>
  </p:sldMasterIdLst>
  <p:sldIdLst>
    <p:sldId xmlns:r="http://schemas.openxmlformats.org/officeDocument/2006/relationships" id="256" r:id="Ra03d2a5708a64c91"/>
    <p:sldId xmlns:r="http://schemas.openxmlformats.org/officeDocument/2006/relationships" id="257" r:id="R4cdf768a592541b5"/>
    <p:sldId xmlns:r="http://schemas.openxmlformats.org/officeDocument/2006/relationships" id="258" r:id="Rcf27b3881c884611"/>
    <p:sldId xmlns:r="http://schemas.openxmlformats.org/officeDocument/2006/relationships" id="259" r:id="R5989b0dfeb5340f0"/>
    <p:sldId xmlns:r="http://schemas.openxmlformats.org/officeDocument/2006/relationships" id="260" r:id="R900ea42b368148e7"/>
    <p:sldId xmlns:r="http://schemas.openxmlformats.org/officeDocument/2006/relationships" id="261" r:id="R52464ba942f945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339ce5b274205" /><Relationship Type="http://schemas.openxmlformats.org/officeDocument/2006/relationships/slide" Target="/ppt/slides/slide1.xml" Id="Ra03d2a5708a64c91" /><Relationship Type="http://schemas.openxmlformats.org/officeDocument/2006/relationships/slide" Target="/ppt/slides/slide2.xml" Id="R4cdf768a592541b5" /><Relationship Type="http://schemas.openxmlformats.org/officeDocument/2006/relationships/slide" Target="/ppt/slides/slide3.xml" Id="Rcf27b3881c884611" /><Relationship Type="http://schemas.openxmlformats.org/officeDocument/2006/relationships/slide" Target="/ppt/slides/slide4.xml" Id="R5989b0dfeb5340f0" /><Relationship Type="http://schemas.openxmlformats.org/officeDocument/2006/relationships/slide" Target="/ppt/slides/slide5.xml" Id="R900ea42b368148e7" /><Relationship Type="http://schemas.openxmlformats.org/officeDocument/2006/relationships/slide" Target="/ppt/slides/slide6.xml" Id="R52464ba942f945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b47cea0d84f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773e510464d11" /><Relationship Type="http://schemas.openxmlformats.org/officeDocument/2006/relationships/theme" Target="/ppt/slideMasters/theme/theme1.xml" Id="Rb3032d76da5142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4773e510464d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37294645048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e2b614df049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3c6a40c1b40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81227fca540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89d86ddec47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54aa37f3141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66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kim@jlr.no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www.jansson-larsen.no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