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482213e2c514fb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1353a13060740b0"/>
  </p:sldMasterIdLst>
  <p:sldIdLst>
    <p:sldId xmlns:r="http://schemas.openxmlformats.org/officeDocument/2006/relationships" id="256" r:id="R308f4a3d84b34f61"/>
    <p:sldId xmlns:r="http://schemas.openxmlformats.org/officeDocument/2006/relationships" id="257" r:id="Rece49b926c18429d"/>
    <p:sldId xmlns:r="http://schemas.openxmlformats.org/officeDocument/2006/relationships" id="258" r:id="R8bc11d5944904026"/>
    <p:sldId xmlns:r="http://schemas.openxmlformats.org/officeDocument/2006/relationships" id="259" r:id="R74892caa2c0b47d4"/>
    <p:sldId xmlns:r="http://schemas.openxmlformats.org/officeDocument/2006/relationships" id="260" r:id="Rfa63efe4efaf4546"/>
    <p:sldId xmlns:r="http://schemas.openxmlformats.org/officeDocument/2006/relationships" id="261" r:id="Rb3c6bc2ae9584bd9"/>
    <p:sldId xmlns:r="http://schemas.openxmlformats.org/officeDocument/2006/relationships" id="262" r:id="R228e0353e7d9400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1353a13060740b0" /><Relationship Type="http://schemas.openxmlformats.org/officeDocument/2006/relationships/slide" Target="/ppt/slides/slide1.xml" Id="R308f4a3d84b34f61" /><Relationship Type="http://schemas.openxmlformats.org/officeDocument/2006/relationships/slide" Target="/ppt/slides/slide2.xml" Id="Rece49b926c18429d" /><Relationship Type="http://schemas.openxmlformats.org/officeDocument/2006/relationships/slide" Target="/ppt/slides/slide3.xml" Id="R8bc11d5944904026" /><Relationship Type="http://schemas.openxmlformats.org/officeDocument/2006/relationships/slide" Target="/ppt/slides/slide4.xml" Id="R74892caa2c0b47d4" /><Relationship Type="http://schemas.openxmlformats.org/officeDocument/2006/relationships/slide" Target="/ppt/slides/slide5.xml" Id="Rfa63efe4efaf4546" /><Relationship Type="http://schemas.openxmlformats.org/officeDocument/2006/relationships/slide" Target="/ppt/slides/slide6.xml" Id="Rb3c6bc2ae9584bd9" /><Relationship Type="http://schemas.openxmlformats.org/officeDocument/2006/relationships/slide" Target="/ppt/slides/slide7.xml" Id="R228e0353e7d9400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0cc5c46eba348b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de5b5ffc184caa" /><Relationship Type="http://schemas.openxmlformats.org/officeDocument/2006/relationships/theme" Target="/ppt/slideMasters/theme/theme1.xml" Id="R00b914cbb0a1422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fde5b5ffc184ca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6878c79bcd4ed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bc72597f1941a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d8497a09f7454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943dc0f44645e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6ee95375f1402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bb76f50df143f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6dcfea8135440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FRU SCHMIDT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FRU SCHMIDT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FRU SCHMIDT AS ble etablert [år] og holder til i Nærsnes.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FRU SCHMIDT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FRU SCHMIDT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FRU SCHMIDT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−82 614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−359 191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502 379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9 691 721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FRU SCHMIDT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GARD ALEKSANDER ANDREASSEN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SIRI THERESE NORDHAGEN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FRU SCHMIDT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Nærsnestangen 19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3478 Nærsnes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siri@fruschmidt.no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979 615 876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FRU SCHMIDT AS</a:t>
            </a:r>
          </a:p>
        </p:txBody>
      </p:sp>
    </p:spTree>
  </p:cSld>
  <p:clrMapOvr>
    <a:masterClrMapping xmlns:a="http://schemas.openxmlformats.org/drawingml/2006/main"/>
  </p:clrMapOvr>
</p:sld>
</file>