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9b98bf1e9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ce42dcfd44546"/>
  </p:sldMasterIdLst>
  <p:sldIdLst>
    <p:sldId xmlns:r="http://schemas.openxmlformats.org/officeDocument/2006/relationships" id="256" r:id="R1a02fe52fb264e3d"/>
    <p:sldId xmlns:r="http://schemas.openxmlformats.org/officeDocument/2006/relationships" id="257" r:id="R30688c2956494651"/>
    <p:sldId xmlns:r="http://schemas.openxmlformats.org/officeDocument/2006/relationships" id="258" r:id="R102116348a0f4650"/>
    <p:sldId xmlns:r="http://schemas.openxmlformats.org/officeDocument/2006/relationships" id="259" r:id="Rf2ee1531f2b7411a"/>
    <p:sldId xmlns:r="http://schemas.openxmlformats.org/officeDocument/2006/relationships" id="260" r:id="Ra1d43249041c478d"/>
    <p:sldId xmlns:r="http://schemas.openxmlformats.org/officeDocument/2006/relationships" id="261" r:id="R6e989548550642a9"/>
    <p:sldId xmlns:r="http://schemas.openxmlformats.org/officeDocument/2006/relationships" id="262" r:id="R1f17d61feab0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ce42dcfd44546" /><Relationship Type="http://schemas.openxmlformats.org/officeDocument/2006/relationships/slide" Target="/ppt/slides/slide1.xml" Id="R1a02fe52fb264e3d" /><Relationship Type="http://schemas.openxmlformats.org/officeDocument/2006/relationships/slide" Target="/ppt/slides/slide2.xml" Id="R30688c2956494651" /><Relationship Type="http://schemas.openxmlformats.org/officeDocument/2006/relationships/slide" Target="/ppt/slides/slide3.xml" Id="R102116348a0f4650" /><Relationship Type="http://schemas.openxmlformats.org/officeDocument/2006/relationships/slide" Target="/ppt/slides/slide4.xml" Id="Rf2ee1531f2b7411a" /><Relationship Type="http://schemas.openxmlformats.org/officeDocument/2006/relationships/slide" Target="/ppt/slides/slide5.xml" Id="Ra1d43249041c478d" /><Relationship Type="http://schemas.openxmlformats.org/officeDocument/2006/relationships/slide" Target="/ppt/slides/slide6.xml" Id="R6e989548550642a9" /><Relationship Type="http://schemas.openxmlformats.org/officeDocument/2006/relationships/slide" Target="/ppt/slides/slide7.xml" Id="R1f17d61feab0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3283e33d1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b13f18fbb4ab5" /><Relationship Type="http://schemas.openxmlformats.org/officeDocument/2006/relationships/theme" Target="/ppt/slideMasters/theme/theme1.xml" Id="Rb322251eddf8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b13f18fbb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2bfd963cc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bdee38c9f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033c2814b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416025cc45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74eb6eef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5c8b8ff0645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6235e2f3e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