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774c29d29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aab2ecde274f7a"/>
  </p:sldMasterIdLst>
  <p:sldIdLst>
    <p:sldId xmlns:r="http://schemas.openxmlformats.org/officeDocument/2006/relationships" id="256" r:id="Raf1758e69999428c"/>
    <p:sldId xmlns:r="http://schemas.openxmlformats.org/officeDocument/2006/relationships" id="257" r:id="R4339e4145dcf4d97"/>
    <p:sldId xmlns:r="http://schemas.openxmlformats.org/officeDocument/2006/relationships" id="258" r:id="Rfe54224a35544e73"/>
    <p:sldId xmlns:r="http://schemas.openxmlformats.org/officeDocument/2006/relationships" id="259" r:id="Rfb55d8abb9984687"/>
    <p:sldId xmlns:r="http://schemas.openxmlformats.org/officeDocument/2006/relationships" id="260" r:id="Rfc2ad353781947f9"/>
    <p:sldId xmlns:r="http://schemas.openxmlformats.org/officeDocument/2006/relationships" id="261" r:id="R6da667ebee944e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ab2ecde274f7a" /><Relationship Type="http://schemas.openxmlformats.org/officeDocument/2006/relationships/slide" Target="/ppt/slides/slide1.xml" Id="Raf1758e69999428c" /><Relationship Type="http://schemas.openxmlformats.org/officeDocument/2006/relationships/slide" Target="/ppt/slides/slide2.xml" Id="R4339e4145dcf4d97" /><Relationship Type="http://schemas.openxmlformats.org/officeDocument/2006/relationships/slide" Target="/ppt/slides/slide3.xml" Id="Rfe54224a35544e73" /><Relationship Type="http://schemas.openxmlformats.org/officeDocument/2006/relationships/slide" Target="/ppt/slides/slide4.xml" Id="Rfb55d8abb9984687" /><Relationship Type="http://schemas.openxmlformats.org/officeDocument/2006/relationships/slide" Target="/ppt/slides/slide5.xml" Id="Rfc2ad353781947f9" /><Relationship Type="http://schemas.openxmlformats.org/officeDocument/2006/relationships/slide" Target="/ppt/slides/slide6.xml" Id="R6da667ebee944e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a7912eebd42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3d9b98fd1436b" /><Relationship Type="http://schemas.openxmlformats.org/officeDocument/2006/relationships/theme" Target="/ppt/slideMasters/theme/theme1.xml" Id="R01d8b99799a94a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3d9b98fd1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0cf132fec49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fefa9a34f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d87c2ecc244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20d88ac5d49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403a5889e42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eb8afe3d545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