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73af2ea3b24c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ab47f39f154198"/>
  </p:sldMasterIdLst>
  <p:sldIdLst>
    <p:sldId xmlns:r="http://schemas.openxmlformats.org/officeDocument/2006/relationships" id="256" r:id="R4dba3279744943ab"/>
    <p:sldId xmlns:r="http://schemas.openxmlformats.org/officeDocument/2006/relationships" id="257" r:id="Rf10deb93bd6540f5"/>
    <p:sldId xmlns:r="http://schemas.openxmlformats.org/officeDocument/2006/relationships" id="258" r:id="R139e0d34f8c44eb7"/>
    <p:sldId xmlns:r="http://schemas.openxmlformats.org/officeDocument/2006/relationships" id="259" r:id="R20a6343e47ab4e9e"/>
    <p:sldId xmlns:r="http://schemas.openxmlformats.org/officeDocument/2006/relationships" id="260" r:id="R898ab0bb0f4e47c3"/>
    <p:sldId xmlns:r="http://schemas.openxmlformats.org/officeDocument/2006/relationships" id="261" r:id="R3343d82d8cb146b3"/>
    <p:sldId xmlns:r="http://schemas.openxmlformats.org/officeDocument/2006/relationships" id="262" r:id="R4e66fcb89a704e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ab47f39f154198" /><Relationship Type="http://schemas.openxmlformats.org/officeDocument/2006/relationships/slide" Target="/ppt/slides/slide1.xml" Id="R4dba3279744943ab" /><Relationship Type="http://schemas.openxmlformats.org/officeDocument/2006/relationships/slide" Target="/ppt/slides/slide2.xml" Id="Rf10deb93bd6540f5" /><Relationship Type="http://schemas.openxmlformats.org/officeDocument/2006/relationships/slide" Target="/ppt/slides/slide3.xml" Id="R139e0d34f8c44eb7" /><Relationship Type="http://schemas.openxmlformats.org/officeDocument/2006/relationships/slide" Target="/ppt/slides/slide4.xml" Id="R20a6343e47ab4e9e" /><Relationship Type="http://schemas.openxmlformats.org/officeDocument/2006/relationships/slide" Target="/ppt/slides/slide5.xml" Id="R898ab0bb0f4e47c3" /><Relationship Type="http://schemas.openxmlformats.org/officeDocument/2006/relationships/slide" Target="/ppt/slides/slide6.xml" Id="R3343d82d8cb146b3" /><Relationship Type="http://schemas.openxmlformats.org/officeDocument/2006/relationships/slide" Target="/ppt/slides/slide7.xml" Id="R4e66fcb89a704e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1addf5abca45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1608e8c484669" /><Relationship Type="http://schemas.openxmlformats.org/officeDocument/2006/relationships/theme" Target="/ppt/slideMasters/theme/theme1.xml" Id="Rccfb7c0bbea941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21608e8c4846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b2033aa5741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cb71f21d74c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3b8283b8e43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bff7eb3884b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68cbebc474b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9027b63af4f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3ea78e3194d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FORVIS MAZARS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FORVIS MAZARS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111 715 290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14 185 185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13 593 050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18 226 604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55 287 520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HANEVOLD ALEXANDER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 NINA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JALVING RUNE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LINNERUD ODD HUGO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PERLEBO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QUALITY TRUSTED EXPERIENCE AS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19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post@mazars.no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www.mazars.no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979 605 994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