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65bd8b0ab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7434e7c614234"/>
  </p:sldMasterIdLst>
  <p:sldIdLst>
    <p:sldId xmlns:r="http://schemas.openxmlformats.org/officeDocument/2006/relationships" id="256" r:id="R5301d175177743e9"/>
    <p:sldId xmlns:r="http://schemas.openxmlformats.org/officeDocument/2006/relationships" id="257" r:id="R7a79ae2cbe2549b2"/>
    <p:sldId xmlns:r="http://schemas.openxmlformats.org/officeDocument/2006/relationships" id="258" r:id="R78b1a1f74825490e"/>
    <p:sldId xmlns:r="http://schemas.openxmlformats.org/officeDocument/2006/relationships" id="259" r:id="R0b3680e248034d3b"/>
    <p:sldId xmlns:r="http://schemas.openxmlformats.org/officeDocument/2006/relationships" id="260" r:id="R998ab9f1ea20481d"/>
    <p:sldId xmlns:r="http://schemas.openxmlformats.org/officeDocument/2006/relationships" id="261" r:id="R44dbb55023dd4e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7434e7c614234" /><Relationship Type="http://schemas.openxmlformats.org/officeDocument/2006/relationships/slide" Target="/ppt/slides/slide1.xml" Id="R5301d175177743e9" /><Relationship Type="http://schemas.openxmlformats.org/officeDocument/2006/relationships/slide" Target="/ppt/slides/slide2.xml" Id="R7a79ae2cbe2549b2" /><Relationship Type="http://schemas.openxmlformats.org/officeDocument/2006/relationships/slide" Target="/ppt/slides/slide3.xml" Id="R78b1a1f74825490e" /><Relationship Type="http://schemas.openxmlformats.org/officeDocument/2006/relationships/slide" Target="/ppt/slides/slide4.xml" Id="R0b3680e248034d3b" /><Relationship Type="http://schemas.openxmlformats.org/officeDocument/2006/relationships/slide" Target="/ppt/slides/slide5.xml" Id="R998ab9f1ea20481d" /><Relationship Type="http://schemas.openxmlformats.org/officeDocument/2006/relationships/slide" Target="/ppt/slides/slide6.xml" Id="R44dbb55023dd4e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ef4d2a488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4cd81452c4c10" /><Relationship Type="http://schemas.openxmlformats.org/officeDocument/2006/relationships/theme" Target="/ppt/slideMasters/theme/theme1.xml" Id="Rce1c6f72759e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d4cd81452c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64f8dab97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383fd7b90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5c7f37953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4585643ed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9499971e9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b4116eba84e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42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979 558 929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REGNSKAP AS</a:t>
            </a:r>
          </a:p>
        </p:txBody>
      </p:sp>
    </p:spTree>
  </p:cSld>
  <p:clrMapOvr>
    <a:masterClrMapping xmlns:a="http://schemas.openxmlformats.org/drawingml/2006/main"/>
  </p:clrMapOvr>
</p:sld>
</file>