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5703d388d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dd26a44f3425d"/>
  </p:sldMasterIdLst>
  <p:sldIdLst>
    <p:sldId xmlns:r="http://schemas.openxmlformats.org/officeDocument/2006/relationships" id="256" r:id="R725f9dc19d1d4de7"/>
    <p:sldId xmlns:r="http://schemas.openxmlformats.org/officeDocument/2006/relationships" id="257" r:id="Rc270d5432b49429a"/>
    <p:sldId xmlns:r="http://schemas.openxmlformats.org/officeDocument/2006/relationships" id="258" r:id="R6f0c1cd2bd1a47bd"/>
    <p:sldId xmlns:r="http://schemas.openxmlformats.org/officeDocument/2006/relationships" id="259" r:id="R60b38146a7284623"/>
    <p:sldId xmlns:r="http://schemas.openxmlformats.org/officeDocument/2006/relationships" id="260" r:id="R58409a589fe04e5c"/>
    <p:sldId xmlns:r="http://schemas.openxmlformats.org/officeDocument/2006/relationships" id="261" r:id="Rc0eb80452713404a"/>
    <p:sldId xmlns:r="http://schemas.openxmlformats.org/officeDocument/2006/relationships" id="262" r:id="Ra3d594cda7124e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dd26a44f3425d" /><Relationship Type="http://schemas.openxmlformats.org/officeDocument/2006/relationships/slide" Target="/ppt/slides/slide1.xml" Id="R725f9dc19d1d4de7" /><Relationship Type="http://schemas.openxmlformats.org/officeDocument/2006/relationships/slide" Target="/ppt/slides/slide2.xml" Id="Rc270d5432b49429a" /><Relationship Type="http://schemas.openxmlformats.org/officeDocument/2006/relationships/slide" Target="/ppt/slides/slide3.xml" Id="R6f0c1cd2bd1a47bd" /><Relationship Type="http://schemas.openxmlformats.org/officeDocument/2006/relationships/slide" Target="/ppt/slides/slide4.xml" Id="R60b38146a7284623" /><Relationship Type="http://schemas.openxmlformats.org/officeDocument/2006/relationships/slide" Target="/ppt/slides/slide5.xml" Id="R58409a589fe04e5c" /><Relationship Type="http://schemas.openxmlformats.org/officeDocument/2006/relationships/slide" Target="/ppt/slides/slide6.xml" Id="Rc0eb80452713404a" /><Relationship Type="http://schemas.openxmlformats.org/officeDocument/2006/relationships/slide" Target="/ppt/slides/slide7.xml" Id="Ra3d594cda7124e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1584b6c32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4579c9cef44b2" /><Relationship Type="http://schemas.openxmlformats.org/officeDocument/2006/relationships/theme" Target="/ppt/slideMasters/theme/theme1.xml" Id="Rf4efbf5a90ca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4579c9cef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3a7ea05a1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b3280db0f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bfed3efec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e09a79108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95c161085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011081200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754ab6b7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TORE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