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dd237f362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554e182604156"/>
  </p:sldMasterIdLst>
  <p:sldIdLst>
    <p:sldId xmlns:r="http://schemas.openxmlformats.org/officeDocument/2006/relationships" id="256" r:id="Rcbe18708e55b419f"/>
    <p:sldId xmlns:r="http://schemas.openxmlformats.org/officeDocument/2006/relationships" id="257" r:id="Rfcac713fe03e49a0"/>
    <p:sldId xmlns:r="http://schemas.openxmlformats.org/officeDocument/2006/relationships" id="258" r:id="R667b7728e8f040f7"/>
    <p:sldId xmlns:r="http://schemas.openxmlformats.org/officeDocument/2006/relationships" id="259" r:id="R441d83b5a10c4b10"/>
    <p:sldId xmlns:r="http://schemas.openxmlformats.org/officeDocument/2006/relationships" id="260" r:id="Rf0202a9ee02a441a"/>
    <p:sldId xmlns:r="http://schemas.openxmlformats.org/officeDocument/2006/relationships" id="261" r:id="R21a6ca158acf4dc9"/>
    <p:sldId xmlns:r="http://schemas.openxmlformats.org/officeDocument/2006/relationships" id="262" r:id="R651d9c3bb7b4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554e182604156" /><Relationship Type="http://schemas.openxmlformats.org/officeDocument/2006/relationships/slide" Target="/ppt/slides/slide1.xml" Id="Rcbe18708e55b419f" /><Relationship Type="http://schemas.openxmlformats.org/officeDocument/2006/relationships/slide" Target="/ppt/slides/slide2.xml" Id="Rfcac713fe03e49a0" /><Relationship Type="http://schemas.openxmlformats.org/officeDocument/2006/relationships/slide" Target="/ppt/slides/slide3.xml" Id="R667b7728e8f040f7" /><Relationship Type="http://schemas.openxmlformats.org/officeDocument/2006/relationships/slide" Target="/ppt/slides/slide4.xml" Id="R441d83b5a10c4b10" /><Relationship Type="http://schemas.openxmlformats.org/officeDocument/2006/relationships/slide" Target="/ppt/slides/slide5.xml" Id="Rf0202a9ee02a441a" /><Relationship Type="http://schemas.openxmlformats.org/officeDocument/2006/relationships/slide" Target="/ppt/slides/slide6.xml" Id="R21a6ca158acf4dc9" /><Relationship Type="http://schemas.openxmlformats.org/officeDocument/2006/relationships/slide" Target="/ppt/slides/slide7.xml" Id="R651d9c3bb7b4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96d77105f4e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07aa07f3e4d5d" /><Relationship Type="http://schemas.openxmlformats.org/officeDocument/2006/relationships/theme" Target="/ppt/slideMasters/theme/theme1.xml" Id="R9ea3f26c65e8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507aa07f3e4d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2cf39b918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86ee2b8f849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02c93515b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d4032850a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dc503ed62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60c1647e5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681b94be0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15 880 692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9 154 763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30 384 464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206 959 676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210 351 685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EGIL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HANS JOAKIM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