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884c1f1f0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2d6dc8c224d80"/>
  </p:sldMasterIdLst>
  <p:sldIdLst>
    <p:sldId xmlns:r="http://schemas.openxmlformats.org/officeDocument/2006/relationships" id="256" r:id="Re76ce2fe19dd4afb"/>
    <p:sldId xmlns:r="http://schemas.openxmlformats.org/officeDocument/2006/relationships" id="257" r:id="R17f90870b4534c19"/>
    <p:sldId xmlns:r="http://schemas.openxmlformats.org/officeDocument/2006/relationships" id="258" r:id="R13e1ec2fbfca454c"/>
    <p:sldId xmlns:r="http://schemas.openxmlformats.org/officeDocument/2006/relationships" id="259" r:id="R7f511af7652b4f93"/>
    <p:sldId xmlns:r="http://schemas.openxmlformats.org/officeDocument/2006/relationships" id="260" r:id="R421c28e4cbc14af4"/>
    <p:sldId xmlns:r="http://schemas.openxmlformats.org/officeDocument/2006/relationships" id="261" r:id="R6d279c3eb484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2d6dc8c224d80" /><Relationship Type="http://schemas.openxmlformats.org/officeDocument/2006/relationships/slide" Target="/ppt/slides/slide1.xml" Id="Re76ce2fe19dd4afb" /><Relationship Type="http://schemas.openxmlformats.org/officeDocument/2006/relationships/slide" Target="/ppt/slides/slide2.xml" Id="R17f90870b4534c19" /><Relationship Type="http://schemas.openxmlformats.org/officeDocument/2006/relationships/slide" Target="/ppt/slides/slide3.xml" Id="R13e1ec2fbfca454c" /><Relationship Type="http://schemas.openxmlformats.org/officeDocument/2006/relationships/slide" Target="/ppt/slides/slide4.xml" Id="R7f511af7652b4f93" /><Relationship Type="http://schemas.openxmlformats.org/officeDocument/2006/relationships/slide" Target="/ppt/slides/slide5.xml" Id="R421c28e4cbc14af4" /><Relationship Type="http://schemas.openxmlformats.org/officeDocument/2006/relationships/slide" Target="/ppt/slides/slide6.xml" Id="R6d279c3eb484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c16b40fde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bcf2051e043d2" /><Relationship Type="http://schemas.openxmlformats.org/officeDocument/2006/relationships/theme" Target="/ppt/slideMasters/theme/theme1.xml" Id="Rb5fc3d502ba1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bcf2051e0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acb62e0d4c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d03af1c9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14401432e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27c289b00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7333e53ef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84794e457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979 553 587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 INVEST AS</a:t>
            </a:r>
          </a:p>
        </p:txBody>
      </p:sp>
    </p:spTree>
  </p:cSld>
  <p:clrMapOvr>
    <a:masterClrMapping xmlns:a="http://schemas.openxmlformats.org/drawingml/2006/main"/>
  </p:clrMapOvr>
</p:sld>
</file>