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2919d104f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03d278d104ef4"/>
  </p:sldMasterIdLst>
  <p:sldIdLst>
    <p:sldId xmlns:r="http://schemas.openxmlformats.org/officeDocument/2006/relationships" id="256" r:id="R628c8ea77eb0483a"/>
    <p:sldId xmlns:r="http://schemas.openxmlformats.org/officeDocument/2006/relationships" id="257" r:id="R723d7901c944470b"/>
    <p:sldId xmlns:r="http://schemas.openxmlformats.org/officeDocument/2006/relationships" id="258" r:id="Rff1df6b3df6c4d76"/>
    <p:sldId xmlns:r="http://schemas.openxmlformats.org/officeDocument/2006/relationships" id="259" r:id="Rf16e71549a1a4633"/>
    <p:sldId xmlns:r="http://schemas.openxmlformats.org/officeDocument/2006/relationships" id="260" r:id="R13d8aaca87274383"/>
    <p:sldId xmlns:r="http://schemas.openxmlformats.org/officeDocument/2006/relationships" id="261" r:id="Ra5f04046bdb44ed4"/>
    <p:sldId xmlns:r="http://schemas.openxmlformats.org/officeDocument/2006/relationships" id="262" r:id="R6c50a317b277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03d278d104ef4" /><Relationship Type="http://schemas.openxmlformats.org/officeDocument/2006/relationships/slide" Target="/ppt/slides/slide1.xml" Id="R628c8ea77eb0483a" /><Relationship Type="http://schemas.openxmlformats.org/officeDocument/2006/relationships/slide" Target="/ppt/slides/slide2.xml" Id="R723d7901c944470b" /><Relationship Type="http://schemas.openxmlformats.org/officeDocument/2006/relationships/slide" Target="/ppt/slides/slide3.xml" Id="Rff1df6b3df6c4d76" /><Relationship Type="http://schemas.openxmlformats.org/officeDocument/2006/relationships/slide" Target="/ppt/slides/slide4.xml" Id="Rf16e71549a1a4633" /><Relationship Type="http://schemas.openxmlformats.org/officeDocument/2006/relationships/slide" Target="/ppt/slides/slide5.xml" Id="R13d8aaca87274383" /><Relationship Type="http://schemas.openxmlformats.org/officeDocument/2006/relationships/slide" Target="/ppt/slides/slide6.xml" Id="Ra5f04046bdb44ed4" /><Relationship Type="http://schemas.openxmlformats.org/officeDocument/2006/relationships/slide" Target="/ppt/slides/slide7.xml" Id="R6c50a317b277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ca587c32e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a5f42bae64d91" /><Relationship Type="http://schemas.openxmlformats.org/officeDocument/2006/relationships/theme" Target="/ppt/slideMasters/theme/theme1.xml" Id="R0897d8ebdcc6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5a5f42bae6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faf4ae07f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f47cb8e05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333c35f92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77f53b4d747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5c7f2208a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ea6e597048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8317ea5dd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 GARTNERI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GARTNERI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26 446 291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3 456 233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2 574 542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15 864 674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22 197 998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RHAA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Åsevegen 160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42 86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979 547 749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GARTNERI AS</a:t>
            </a:r>
          </a:p>
        </p:txBody>
      </p:sp>
    </p:spTree>
  </p:cSld>
  <p:clrMapOvr>
    <a:masterClrMapping xmlns:a="http://schemas.openxmlformats.org/drawingml/2006/main"/>
  </p:clrMapOvr>
</p:sld>
</file>