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1296c7df7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81a403e1a4dbb"/>
  </p:sldMasterIdLst>
  <p:sldIdLst>
    <p:sldId xmlns:r="http://schemas.openxmlformats.org/officeDocument/2006/relationships" id="256" r:id="Rf20832b3f93e4fab"/>
    <p:sldId xmlns:r="http://schemas.openxmlformats.org/officeDocument/2006/relationships" id="257" r:id="Rd520ebe5026a4712"/>
    <p:sldId xmlns:r="http://schemas.openxmlformats.org/officeDocument/2006/relationships" id="258" r:id="Rf37c94fc8e7348c0"/>
    <p:sldId xmlns:r="http://schemas.openxmlformats.org/officeDocument/2006/relationships" id="259" r:id="Rcc54f5bb3f604b83"/>
    <p:sldId xmlns:r="http://schemas.openxmlformats.org/officeDocument/2006/relationships" id="260" r:id="Rd1f2ebb0d1464910"/>
    <p:sldId xmlns:r="http://schemas.openxmlformats.org/officeDocument/2006/relationships" id="261" r:id="R3465fe2656b14a86"/>
    <p:sldId xmlns:r="http://schemas.openxmlformats.org/officeDocument/2006/relationships" id="262" r:id="Raeebc1526089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81a403e1a4dbb" /><Relationship Type="http://schemas.openxmlformats.org/officeDocument/2006/relationships/slide" Target="/ppt/slides/slide1.xml" Id="Rf20832b3f93e4fab" /><Relationship Type="http://schemas.openxmlformats.org/officeDocument/2006/relationships/slide" Target="/ppt/slides/slide2.xml" Id="Rd520ebe5026a4712" /><Relationship Type="http://schemas.openxmlformats.org/officeDocument/2006/relationships/slide" Target="/ppt/slides/slide3.xml" Id="Rf37c94fc8e7348c0" /><Relationship Type="http://schemas.openxmlformats.org/officeDocument/2006/relationships/slide" Target="/ppt/slides/slide4.xml" Id="Rcc54f5bb3f604b83" /><Relationship Type="http://schemas.openxmlformats.org/officeDocument/2006/relationships/slide" Target="/ppt/slides/slide5.xml" Id="Rd1f2ebb0d1464910" /><Relationship Type="http://schemas.openxmlformats.org/officeDocument/2006/relationships/slide" Target="/ppt/slides/slide6.xml" Id="R3465fe2656b14a86" /><Relationship Type="http://schemas.openxmlformats.org/officeDocument/2006/relationships/slide" Target="/ppt/slides/slide7.xml" Id="Raeebc1526089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af2f03e73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2a17f99a4c9b" /><Relationship Type="http://schemas.openxmlformats.org/officeDocument/2006/relationships/theme" Target="/ppt/slideMasters/theme/theme1.xml" Id="R412246ceefa6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52a17f99a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8591f292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ebc9f20d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ec48f9ac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b498781f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a6f951d2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c808c8f3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c00d741ac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76 273 834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81 898 725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 MARIE J SALBUVIK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KRISTIN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SVERRE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WIDAR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widar@salbuvik.no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979 499 086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