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9f780c28ac45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50587cbac1486e"/>
  </p:sldMasterIdLst>
  <p:sldIdLst>
    <p:sldId xmlns:r="http://schemas.openxmlformats.org/officeDocument/2006/relationships" id="256" r:id="R30bc91d9d9de4c93"/>
    <p:sldId xmlns:r="http://schemas.openxmlformats.org/officeDocument/2006/relationships" id="257" r:id="Rb65f37cba95c4827"/>
    <p:sldId xmlns:r="http://schemas.openxmlformats.org/officeDocument/2006/relationships" id="258" r:id="R5b5bffde8bec4ceb"/>
    <p:sldId xmlns:r="http://schemas.openxmlformats.org/officeDocument/2006/relationships" id="259" r:id="R289eeb10471c4e0c"/>
    <p:sldId xmlns:r="http://schemas.openxmlformats.org/officeDocument/2006/relationships" id="260" r:id="R860852f132724b7f"/>
    <p:sldId xmlns:r="http://schemas.openxmlformats.org/officeDocument/2006/relationships" id="261" r:id="R5a45a8a42c6a4852"/>
    <p:sldId xmlns:r="http://schemas.openxmlformats.org/officeDocument/2006/relationships" id="262" r:id="R3e165f42607d4e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50587cbac1486e" /><Relationship Type="http://schemas.openxmlformats.org/officeDocument/2006/relationships/slide" Target="/ppt/slides/slide1.xml" Id="R30bc91d9d9de4c93" /><Relationship Type="http://schemas.openxmlformats.org/officeDocument/2006/relationships/slide" Target="/ppt/slides/slide2.xml" Id="Rb65f37cba95c4827" /><Relationship Type="http://schemas.openxmlformats.org/officeDocument/2006/relationships/slide" Target="/ppt/slides/slide3.xml" Id="R5b5bffde8bec4ceb" /><Relationship Type="http://schemas.openxmlformats.org/officeDocument/2006/relationships/slide" Target="/ppt/slides/slide4.xml" Id="R289eeb10471c4e0c" /><Relationship Type="http://schemas.openxmlformats.org/officeDocument/2006/relationships/slide" Target="/ppt/slides/slide5.xml" Id="R860852f132724b7f" /><Relationship Type="http://schemas.openxmlformats.org/officeDocument/2006/relationships/slide" Target="/ppt/slides/slide6.xml" Id="R5a45a8a42c6a4852" /><Relationship Type="http://schemas.openxmlformats.org/officeDocument/2006/relationships/slide" Target="/ppt/slides/slide7.xml" Id="R3e165f42607d4e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a4d63761a442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1ef1fce3c443c" /><Relationship Type="http://schemas.openxmlformats.org/officeDocument/2006/relationships/theme" Target="/ppt/slideMasters/theme/theme1.xml" Id="R4c133eb35e374e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21ef1fce3c44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2c8dc1e1941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5f6ee3d974c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ed4f8e33e4a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6878ef6954b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4e9e72a244c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7caffb62945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78bb3d05d4f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TOYA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14 797 449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188 457 080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238 639 612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NØSTED ALF ARNE  –  53,2 %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ALIB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ANNO95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NOSKA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ALIB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ANNO95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Grønviksveien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979 497 784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