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ab2317a29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dbd99c2e44dfd"/>
  </p:sldMasterIdLst>
  <p:sldIdLst>
    <p:sldId xmlns:r="http://schemas.openxmlformats.org/officeDocument/2006/relationships" id="256" r:id="R93305bb21bd645b8"/>
    <p:sldId xmlns:r="http://schemas.openxmlformats.org/officeDocument/2006/relationships" id="257" r:id="R38546d3267db4cb3"/>
    <p:sldId xmlns:r="http://schemas.openxmlformats.org/officeDocument/2006/relationships" id="258" r:id="Rb90a8b3337814d3a"/>
    <p:sldId xmlns:r="http://schemas.openxmlformats.org/officeDocument/2006/relationships" id="259" r:id="Ra12f53cec8a94ea0"/>
    <p:sldId xmlns:r="http://schemas.openxmlformats.org/officeDocument/2006/relationships" id="260" r:id="Rb5bb64ddbdf24bbe"/>
    <p:sldId xmlns:r="http://schemas.openxmlformats.org/officeDocument/2006/relationships" id="261" r:id="R3928126591404ddd"/>
    <p:sldId xmlns:r="http://schemas.openxmlformats.org/officeDocument/2006/relationships" id="262" r:id="Rd2943192b1a8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dbd99c2e44dfd" /><Relationship Type="http://schemas.openxmlformats.org/officeDocument/2006/relationships/slide" Target="/ppt/slides/slide1.xml" Id="R93305bb21bd645b8" /><Relationship Type="http://schemas.openxmlformats.org/officeDocument/2006/relationships/slide" Target="/ppt/slides/slide2.xml" Id="R38546d3267db4cb3" /><Relationship Type="http://schemas.openxmlformats.org/officeDocument/2006/relationships/slide" Target="/ppt/slides/slide3.xml" Id="Rb90a8b3337814d3a" /><Relationship Type="http://schemas.openxmlformats.org/officeDocument/2006/relationships/slide" Target="/ppt/slides/slide4.xml" Id="Ra12f53cec8a94ea0" /><Relationship Type="http://schemas.openxmlformats.org/officeDocument/2006/relationships/slide" Target="/ppt/slides/slide5.xml" Id="Rb5bb64ddbdf24bbe" /><Relationship Type="http://schemas.openxmlformats.org/officeDocument/2006/relationships/slide" Target="/ppt/slides/slide6.xml" Id="R3928126591404ddd" /><Relationship Type="http://schemas.openxmlformats.org/officeDocument/2006/relationships/slide" Target="/ppt/slides/slide7.xml" Id="Rd2943192b1a8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20007cc33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d4dc4176c4ae9" /><Relationship Type="http://schemas.openxmlformats.org/officeDocument/2006/relationships/theme" Target="/ppt/slideMasters/theme/theme1.xml" Id="Rcb8d800eaa2f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d4dc4176c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51a5f6205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bb2257cf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b391251a3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93af9af2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b9dda0738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f48a5f078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ae39e2bfc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FJORDBRUK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261 139 012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12 703 839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428 720 997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750 988 917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1 869 514 943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979 494 009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