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68298a345441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8e3a73db004b08"/>
  </p:sldMasterIdLst>
  <p:sldIdLst>
    <p:sldId xmlns:r="http://schemas.openxmlformats.org/officeDocument/2006/relationships" id="256" r:id="R6b23f5671d2e4c6f"/>
    <p:sldId xmlns:r="http://schemas.openxmlformats.org/officeDocument/2006/relationships" id="257" r:id="R3b89dcd1ebbc4982"/>
    <p:sldId xmlns:r="http://schemas.openxmlformats.org/officeDocument/2006/relationships" id="258" r:id="Rb8b0759595644174"/>
    <p:sldId xmlns:r="http://schemas.openxmlformats.org/officeDocument/2006/relationships" id="259" r:id="R0c97043fcdd24c29"/>
    <p:sldId xmlns:r="http://schemas.openxmlformats.org/officeDocument/2006/relationships" id="260" r:id="Rb6152f3399c9403b"/>
    <p:sldId xmlns:r="http://schemas.openxmlformats.org/officeDocument/2006/relationships" id="261" r:id="Rc85839f583bb4711"/>
    <p:sldId xmlns:r="http://schemas.openxmlformats.org/officeDocument/2006/relationships" id="262" r:id="Rb478361bee0c47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8e3a73db004b08" /><Relationship Type="http://schemas.openxmlformats.org/officeDocument/2006/relationships/slide" Target="/ppt/slides/slide1.xml" Id="R6b23f5671d2e4c6f" /><Relationship Type="http://schemas.openxmlformats.org/officeDocument/2006/relationships/slide" Target="/ppt/slides/slide2.xml" Id="R3b89dcd1ebbc4982" /><Relationship Type="http://schemas.openxmlformats.org/officeDocument/2006/relationships/slide" Target="/ppt/slides/slide3.xml" Id="Rb8b0759595644174" /><Relationship Type="http://schemas.openxmlformats.org/officeDocument/2006/relationships/slide" Target="/ppt/slides/slide4.xml" Id="R0c97043fcdd24c29" /><Relationship Type="http://schemas.openxmlformats.org/officeDocument/2006/relationships/slide" Target="/ppt/slides/slide5.xml" Id="Rb6152f3399c9403b" /><Relationship Type="http://schemas.openxmlformats.org/officeDocument/2006/relationships/slide" Target="/ppt/slides/slide6.xml" Id="Rc85839f583bb4711" /><Relationship Type="http://schemas.openxmlformats.org/officeDocument/2006/relationships/slide" Target="/ppt/slides/slide7.xml" Id="Rb478361bee0c47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2a17d1673e45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7d83e119e43be" /><Relationship Type="http://schemas.openxmlformats.org/officeDocument/2006/relationships/theme" Target="/ppt/slideMasters/theme/theme1.xml" Id="Ra59ba15d4d3f48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e7d83e119e43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25718f0f14c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e321a199f4e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db6da633444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239fcccb649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9cdebad6c41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c34ac77df48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9455a2d874f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TRØNDELAG HELGELAND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TRØNDELAG HELGELAND INVEST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1 948 500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−1 319 293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5 875 343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116 832 598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120 449 102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Toftveien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8909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00 69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979 488 963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