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343b547aa34e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ba78eeff6b46a1"/>
  </p:sldMasterIdLst>
  <p:sldIdLst>
    <p:sldId xmlns:r="http://schemas.openxmlformats.org/officeDocument/2006/relationships" id="256" r:id="R98cada26dd3d43bc"/>
    <p:sldId xmlns:r="http://schemas.openxmlformats.org/officeDocument/2006/relationships" id="257" r:id="R749bd03eadf24a54"/>
    <p:sldId xmlns:r="http://schemas.openxmlformats.org/officeDocument/2006/relationships" id="258" r:id="Rf4313c9d8bd04324"/>
    <p:sldId xmlns:r="http://schemas.openxmlformats.org/officeDocument/2006/relationships" id="259" r:id="R203120e1db314f3e"/>
    <p:sldId xmlns:r="http://schemas.openxmlformats.org/officeDocument/2006/relationships" id="260" r:id="R56f4dd04b9c148dd"/>
    <p:sldId xmlns:r="http://schemas.openxmlformats.org/officeDocument/2006/relationships" id="261" r:id="R6e4ccef787714af5"/>
    <p:sldId xmlns:r="http://schemas.openxmlformats.org/officeDocument/2006/relationships" id="262" r:id="R00e9c146c38c4e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ba78eeff6b46a1" /><Relationship Type="http://schemas.openxmlformats.org/officeDocument/2006/relationships/slide" Target="/ppt/slides/slide1.xml" Id="R98cada26dd3d43bc" /><Relationship Type="http://schemas.openxmlformats.org/officeDocument/2006/relationships/slide" Target="/ppt/slides/slide2.xml" Id="R749bd03eadf24a54" /><Relationship Type="http://schemas.openxmlformats.org/officeDocument/2006/relationships/slide" Target="/ppt/slides/slide3.xml" Id="Rf4313c9d8bd04324" /><Relationship Type="http://schemas.openxmlformats.org/officeDocument/2006/relationships/slide" Target="/ppt/slides/slide4.xml" Id="R203120e1db314f3e" /><Relationship Type="http://schemas.openxmlformats.org/officeDocument/2006/relationships/slide" Target="/ppt/slides/slide5.xml" Id="R56f4dd04b9c148dd" /><Relationship Type="http://schemas.openxmlformats.org/officeDocument/2006/relationships/slide" Target="/ppt/slides/slide6.xml" Id="R6e4ccef787714af5" /><Relationship Type="http://schemas.openxmlformats.org/officeDocument/2006/relationships/slide" Target="/ppt/slides/slide7.xml" Id="R00e9c146c38c4e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31e5966d9d40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3db66a2e849c9" /><Relationship Type="http://schemas.openxmlformats.org/officeDocument/2006/relationships/theme" Target="/ppt/slideMasters/theme/theme1.xml" Id="R9df8110238d84b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e3db66a2e849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9ddf3d5414b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5dfdd38084b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d872c7acb4b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ac110c12d49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542a3594c43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a7d67c6e04e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c46290c1844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GUNNAR NORDBØ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NORDBØ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−1 333 629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21 504 168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39 571 057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66 345 878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NFH 221157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NFH 221158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NFH 221159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NFH 221162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NFH 221163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NFH 221165 AS  –  7,6 %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H0101, Rådhusgaten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979 488 947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