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d082d82da14d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c948a899674ed9"/>
  </p:sldMasterIdLst>
  <p:sldIdLst>
    <p:sldId xmlns:r="http://schemas.openxmlformats.org/officeDocument/2006/relationships" id="256" r:id="R6a44c88339b84aea"/>
    <p:sldId xmlns:r="http://schemas.openxmlformats.org/officeDocument/2006/relationships" id="257" r:id="R9310c92d53b5414f"/>
    <p:sldId xmlns:r="http://schemas.openxmlformats.org/officeDocument/2006/relationships" id="258" r:id="R1b78f4208a7949a9"/>
    <p:sldId xmlns:r="http://schemas.openxmlformats.org/officeDocument/2006/relationships" id="259" r:id="Rf9db599b3dbb46e5"/>
    <p:sldId xmlns:r="http://schemas.openxmlformats.org/officeDocument/2006/relationships" id="260" r:id="R18a13b8386fc4502"/>
    <p:sldId xmlns:r="http://schemas.openxmlformats.org/officeDocument/2006/relationships" id="261" r:id="R94e1d11dddff43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948a899674ed9" /><Relationship Type="http://schemas.openxmlformats.org/officeDocument/2006/relationships/slide" Target="/ppt/slides/slide1.xml" Id="R6a44c88339b84aea" /><Relationship Type="http://schemas.openxmlformats.org/officeDocument/2006/relationships/slide" Target="/ppt/slides/slide2.xml" Id="R9310c92d53b5414f" /><Relationship Type="http://schemas.openxmlformats.org/officeDocument/2006/relationships/slide" Target="/ppt/slides/slide3.xml" Id="R1b78f4208a7949a9" /><Relationship Type="http://schemas.openxmlformats.org/officeDocument/2006/relationships/slide" Target="/ppt/slides/slide4.xml" Id="Rf9db599b3dbb46e5" /><Relationship Type="http://schemas.openxmlformats.org/officeDocument/2006/relationships/slide" Target="/ppt/slides/slide5.xml" Id="R18a13b8386fc4502" /><Relationship Type="http://schemas.openxmlformats.org/officeDocument/2006/relationships/slide" Target="/ppt/slides/slide6.xml" Id="R94e1d11dddff43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b0ff18a686400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347a9e2874b63" /><Relationship Type="http://schemas.openxmlformats.org/officeDocument/2006/relationships/theme" Target="/ppt/slideMasters/theme/theme1.xml" Id="R209eb78783b94f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7347a9e2874b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b005486cce4f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ca5134bccc4e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7b42d6c884d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6fe95e87546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7bdac03ae4a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f00a617c047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 NORDBØ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Bruksenhetsnummer H0101, Rådhusgaten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33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979 488 947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NORDBØ AS</a:t>
            </a:r>
          </a:p>
        </p:txBody>
      </p:sp>
    </p:spTree>
  </p:cSld>
  <p:clrMapOvr>
    <a:masterClrMapping xmlns:a="http://schemas.openxmlformats.org/drawingml/2006/main"/>
  </p:clrMapOvr>
</p:sld>
</file>