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00ebf77d504e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f8c9adefd4418f"/>
  </p:sldMasterIdLst>
  <p:sldIdLst>
    <p:sldId xmlns:r="http://schemas.openxmlformats.org/officeDocument/2006/relationships" id="256" r:id="Ref3e2359b2b34688"/>
    <p:sldId xmlns:r="http://schemas.openxmlformats.org/officeDocument/2006/relationships" id="257" r:id="R4552ab0d4e784b9b"/>
    <p:sldId xmlns:r="http://schemas.openxmlformats.org/officeDocument/2006/relationships" id="258" r:id="R64a074535cf84fe2"/>
    <p:sldId xmlns:r="http://schemas.openxmlformats.org/officeDocument/2006/relationships" id="259" r:id="R462a2abc058b444a"/>
    <p:sldId xmlns:r="http://schemas.openxmlformats.org/officeDocument/2006/relationships" id="260" r:id="Rb0974547d2534b39"/>
    <p:sldId xmlns:r="http://schemas.openxmlformats.org/officeDocument/2006/relationships" id="261" r:id="R44626ba2ab8f4fde"/>
    <p:sldId xmlns:r="http://schemas.openxmlformats.org/officeDocument/2006/relationships" id="262" r:id="Rb6cf9a2ed17b43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f8c9adefd4418f" /><Relationship Type="http://schemas.openxmlformats.org/officeDocument/2006/relationships/slide" Target="/ppt/slides/slide1.xml" Id="Ref3e2359b2b34688" /><Relationship Type="http://schemas.openxmlformats.org/officeDocument/2006/relationships/slide" Target="/ppt/slides/slide2.xml" Id="R4552ab0d4e784b9b" /><Relationship Type="http://schemas.openxmlformats.org/officeDocument/2006/relationships/slide" Target="/ppt/slides/slide3.xml" Id="R64a074535cf84fe2" /><Relationship Type="http://schemas.openxmlformats.org/officeDocument/2006/relationships/slide" Target="/ppt/slides/slide4.xml" Id="R462a2abc058b444a" /><Relationship Type="http://schemas.openxmlformats.org/officeDocument/2006/relationships/slide" Target="/ppt/slides/slide5.xml" Id="Rb0974547d2534b39" /><Relationship Type="http://schemas.openxmlformats.org/officeDocument/2006/relationships/slide" Target="/ppt/slides/slide6.xml" Id="R44626ba2ab8f4fde" /><Relationship Type="http://schemas.openxmlformats.org/officeDocument/2006/relationships/slide" Target="/ppt/slides/slide7.xml" Id="Rb6cf9a2ed17b43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ea6126f0d4c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fe40efcfb4a53" /><Relationship Type="http://schemas.openxmlformats.org/officeDocument/2006/relationships/theme" Target="/ppt/slideMasters/theme/theme1.xml" Id="R8e102c4adb3c44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1fe40efcfb4a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57c44443741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2c952cf9849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6a71fa3084a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8425d622245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e855d8f994d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334ce498e44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d007fbacb48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−1 966 759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95 698 558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345 943 434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385 864 911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SPABOGRUPPEN AS  –  97,3 %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SPANDOW THOR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ole.petter.skaras@amesto.no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979 482 639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