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dbf1f575ee4f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210f66b258437f"/>
  </p:sldMasterIdLst>
  <p:sldIdLst>
    <p:sldId xmlns:r="http://schemas.openxmlformats.org/officeDocument/2006/relationships" id="256" r:id="Rf916087567174930"/>
    <p:sldId xmlns:r="http://schemas.openxmlformats.org/officeDocument/2006/relationships" id="257" r:id="R9f62c9f757e4489a"/>
    <p:sldId xmlns:r="http://schemas.openxmlformats.org/officeDocument/2006/relationships" id="258" r:id="R321e1a8dcd194c23"/>
    <p:sldId xmlns:r="http://schemas.openxmlformats.org/officeDocument/2006/relationships" id="259" r:id="Ra792018456d444c9"/>
    <p:sldId xmlns:r="http://schemas.openxmlformats.org/officeDocument/2006/relationships" id="260" r:id="Rf67402b8c5224377"/>
    <p:sldId xmlns:r="http://schemas.openxmlformats.org/officeDocument/2006/relationships" id="261" r:id="Rb20c4ac9e3df4d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10f66b258437f" /><Relationship Type="http://schemas.openxmlformats.org/officeDocument/2006/relationships/slide" Target="/ppt/slides/slide1.xml" Id="Rf916087567174930" /><Relationship Type="http://schemas.openxmlformats.org/officeDocument/2006/relationships/slide" Target="/ppt/slides/slide2.xml" Id="R9f62c9f757e4489a" /><Relationship Type="http://schemas.openxmlformats.org/officeDocument/2006/relationships/slide" Target="/ppt/slides/slide3.xml" Id="R321e1a8dcd194c23" /><Relationship Type="http://schemas.openxmlformats.org/officeDocument/2006/relationships/slide" Target="/ppt/slides/slide4.xml" Id="Ra792018456d444c9" /><Relationship Type="http://schemas.openxmlformats.org/officeDocument/2006/relationships/slide" Target="/ppt/slides/slide5.xml" Id="Rf67402b8c5224377" /><Relationship Type="http://schemas.openxmlformats.org/officeDocument/2006/relationships/slide" Target="/ppt/slides/slide6.xml" Id="Rb20c4ac9e3df4d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16630bc9a43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81db8fd7b4c94" /><Relationship Type="http://schemas.openxmlformats.org/officeDocument/2006/relationships/theme" Target="/ppt/slideMasters/theme/theme1.xml" Id="Rafb15e1e62514b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381db8fd7b4c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0cde1709140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8c3037cb44c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34b35bab648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f2b8ad96648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7352ab51146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57406771d4f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ole.petter.skaras@amesto.no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979 482 639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