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c33417f3242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5294a096c743b7"/>
  </p:sldMasterIdLst>
  <p:sldIdLst>
    <p:sldId xmlns:r="http://schemas.openxmlformats.org/officeDocument/2006/relationships" id="256" r:id="R6640a806e25e4555"/>
    <p:sldId xmlns:r="http://schemas.openxmlformats.org/officeDocument/2006/relationships" id="257" r:id="Rcd67e1aa70014ca9"/>
    <p:sldId xmlns:r="http://schemas.openxmlformats.org/officeDocument/2006/relationships" id="258" r:id="Rc116f0f0074e44c2"/>
    <p:sldId xmlns:r="http://schemas.openxmlformats.org/officeDocument/2006/relationships" id="259" r:id="R7205ffc97020451a"/>
    <p:sldId xmlns:r="http://schemas.openxmlformats.org/officeDocument/2006/relationships" id="260" r:id="R4a23bccfb31c4518"/>
    <p:sldId xmlns:r="http://schemas.openxmlformats.org/officeDocument/2006/relationships" id="261" r:id="R5a90657e9c0f412e"/>
    <p:sldId xmlns:r="http://schemas.openxmlformats.org/officeDocument/2006/relationships" id="262" r:id="R20d76f053bee4e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294a096c743b7" /><Relationship Type="http://schemas.openxmlformats.org/officeDocument/2006/relationships/slide" Target="/ppt/slides/slide1.xml" Id="R6640a806e25e4555" /><Relationship Type="http://schemas.openxmlformats.org/officeDocument/2006/relationships/slide" Target="/ppt/slides/slide2.xml" Id="Rcd67e1aa70014ca9" /><Relationship Type="http://schemas.openxmlformats.org/officeDocument/2006/relationships/slide" Target="/ppt/slides/slide3.xml" Id="Rc116f0f0074e44c2" /><Relationship Type="http://schemas.openxmlformats.org/officeDocument/2006/relationships/slide" Target="/ppt/slides/slide4.xml" Id="R7205ffc97020451a" /><Relationship Type="http://schemas.openxmlformats.org/officeDocument/2006/relationships/slide" Target="/ppt/slides/slide5.xml" Id="R4a23bccfb31c4518" /><Relationship Type="http://schemas.openxmlformats.org/officeDocument/2006/relationships/slide" Target="/ppt/slides/slide6.xml" Id="R5a90657e9c0f412e" /><Relationship Type="http://schemas.openxmlformats.org/officeDocument/2006/relationships/slide" Target="/ppt/slides/slide7.xml" Id="R20d76f053bee4e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b7f5d715547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c4b6eb0aa4da1" /><Relationship Type="http://schemas.openxmlformats.org/officeDocument/2006/relationships/theme" Target="/ppt/slideMasters/theme/theme1.xml" Id="R2eddf99ea49a4f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ac4b6eb0aa4d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627a9a187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debaabc45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4c055599c47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6ccb4ce4245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c58f1eefb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c5859826843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501c4feab48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17 008 720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24 420 742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979 417 888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VICO AS</a:t>
            </a:r>
          </a:p>
        </p:txBody>
      </p:sp>
    </p:spTree>
  </p:cSld>
  <p:clrMapOvr>
    <a:masterClrMapping xmlns:a="http://schemas.openxmlformats.org/drawingml/2006/main"/>
  </p:clrMapOvr>
</p:sld>
</file>