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44b6827992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7a5e84d52c4557"/>
  </p:sldMasterIdLst>
  <p:sldIdLst>
    <p:sldId xmlns:r="http://schemas.openxmlformats.org/officeDocument/2006/relationships" id="256" r:id="R975b1b8ea1e04e1c"/>
    <p:sldId xmlns:r="http://schemas.openxmlformats.org/officeDocument/2006/relationships" id="257" r:id="Ra51b7c02c26140d1"/>
    <p:sldId xmlns:r="http://schemas.openxmlformats.org/officeDocument/2006/relationships" id="258" r:id="R36eab11522364da9"/>
    <p:sldId xmlns:r="http://schemas.openxmlformats.org/officeDocument/2006/relationships" id="259" r:id="Rc98775c73ef24e70"/>
    <p:sldId xmlns:r="http://schemas.openxmlformats.org/officeDocument/2006/relationships" id="260" r:id="R7c3aa2f8659e49ac"/>
    <p:sldId xmlns:r="http://schemas.openxmlformats.org/officeDocument/2006/relationships" id="261" r:id="Rb06e28caa54d4a83"/>
    <p:sldId xmlns:r="http://schemas.openxmlformats.org/officeDocument/2006/relationships" id="262" r:id="R833881e40ac440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a5e84d52c4557" /><Relationship Type="http://schemas.openxmlformats.org/officeDocument/2006/relationships/slide" Target="/ppt/slides/slide1.xml" Id="R975b1b8ea1e04e1c" /><Relationship Type="http://schemas.openxmlformats.org/officeDocument/2006/relationships/slide" Target="/ppt/slides/slide2.xml" Id="Ra51b7c02c26140d1" /><Relationship Type="http://schemas.openxmlformats.org/officeDocument/2006/relationships/slide" Target="/ppt/slides/slide3.xml" Id="R36eab11522364da9" /><Relationship Type="http://schemas.openxmlformats.org/officeDocument/2006/relationships/slide" Target="/ppt/slides/slide4.xml" Id="Rc98775c73ef24e70" /><Relationship Type="http://schemas.openxmlformats.org/officeDocument/2006/relationships/slide" Target="/ppt/slides/slide5.xml" Id="R7c3aa2f8659e49ac" /><Relationship Type="http://schemas.openxmlformats.org/officeDocument/2006/relationships/slide" Target="/ppt/slides/slide6.xml" Id="Rb06e28caa54d4a83" /><Relationship Type="http://schemas.openxmlformats.org/officeDocument/2006/relationships/slide" Target="/ppt/slides/slide7.xml" Id="R833881e40ac440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88ee1898941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7870e6d6144fe" /><Relationship Type="http://schemas.openxmlformats.org/officeDocument/2006/relationships/theme" Target="/ppt/slideMasters/theme/theme1.xml" Id="R4f7b4cd7c4de46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d7870e6d6144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8144518c840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f029b34a44a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a1a6abf034e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26bb79ff647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ec771d0cd4c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893f170914e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445d7658142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−1 183 135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949 778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37 820 675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39 705 617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INGELEIV KETIL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TONE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Kvenildmyra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88 44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979 389 124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