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8667613ddc44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dc830f93d4b81"/>
  </p:sldMasterIdLst>
  <p:sldIdLst>
    <p:sldId xmlns:r="http://schemas.openxmlformats.org/officeDocument/2006/relationships" id="256" r:id="R4904558ca5774601"/>
    <p:sldId xmlns:r="http://schemas.openxmlformats.org/officeDocument/2006/relationships" id="257" r:id="Rff2ddf990a0b4b6a"/>
    <p:sldId xmlns:r="http://schemas.openxmlformats.org/officeDocument/2006/relationships" id="258" r:id="Rbf560d9e0e8d4563"/>
    <p:sldId xmlns:r="http://schemas.openxmlformats.org/officeDocument/2006/relationships" id="259" r:id="R1612703d296b496d"/>
    <p:sldId xmlns:r="http://schemas.openxmlformats.org/officeDocument/2006/relationships" id="260" r:id="R1f376cd1a7cf4e7b"/>
    <p:sldId xmlns:r="http://schemas.openxmlformats.org/officeDocument/2006/relationships" id="261" r:id="R9318ce3c46694b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dc830f93d4b81" /><Relationship Type="http://schemas.openxmlformats.org/officeDocument/2006/relationships/slide" Target="/ppt/slides/slide1.xml" Id="R4904558ca5774601" /><Relationship Type="http://schemas.openxmlformats.org/officeDocument/2006/relationships/slide" Target="/ppt/slides/slide2.xml" Id="Rff2ddf990a0b4b6a" /><Relationship Type="http://schemas.openxmlformats.org/officeDocument/2006/relationships/slide" Target="/ppt/slides/slide3.xml" Id="Rbf560d9e0e8d4563" /><Relationship Type="http://schemas.openxmlformats.org/officeDocument/2006/relationships/slide" Target="/ppt/slides/slide4.xml" Id="R1612703d296b496d" /><Relationship Type="http://schemas.openxmlformats.org/officeDocument/2006/relationships/slide" Target="/ppt/slides/slide5.xml" Id="R1f376cd1a7cf4e7b" /><Relationship Type="http://schemas.openxmlformats.org/officeDocument/2006/relationships/slide" Target="/ppt/slides/slide6.xml" Id="R9318ce3c46694b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9d131e42541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d01fac5664024" /><Relationship Type="http://schemas.openxmlformats.org/officeDocument/2006/relationships/theme" Target="/ppt/slideMasters/theme/theme1.xml" Id="R5057b8f29ac4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4d01fac566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ed474141142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bbce9b0364a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5de3d6d0a4d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efb1da659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d40b5522a40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554d52ff5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Kvenildmyra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88 44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979 389 124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LINA AS</a:t>
            </a:r>
          </a:p>
        </p:txBody>
      </p:sp>
    </p:spTree>
  </p:cSld>
  <p:clrMapOvr>
    <a:masterClrMapping xmlns:a="http://schemas.openxmlformats.org/drawingml/2006/main"/>
  </p:clrMapOvr>
</p:sld>
</file>