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7f4a1033f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6388391134360"/>
  </p:sldMasterIdLst>
  <p:sldIdLst>
    <p:sldId xmlns:r="http://schemas.openxmlformats.org/officeDocument/2006/relationships" id="256" r:id="Reeb3f3f30a9445c2"/>
    <p:sldId xmlns:r="http://schemas.openxmlformats.org/officeDocument/2006/relationships" id="257" r:id="Re294a99fd5a34710"/>
    <p:sldId xmlns:r="http://schemas.openxmlformats.org/officeDocument/2006/relationships" id="258" r:id="Ra029665157e74676"/>
    <p:sldId xmlns:r="http://schemas.openxmlformats.org/officeDocument/2006/relationships" id="259" r:id="R06bd4d68a67947bc"/>
    <p:sldId xmlns:r="http://schemas.openxmlformats.org/officeDocument/2006/relationships" id="260" r:id="Rccc1eac032164dec"/>
    <p:sldId xmlns:r="http://schemas.openxmlformats.org/officeDocument/2006/relationships" id="261" r:id="R046c6bb6cc41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6388391134360" /><Relationship Type="http://schemas.openxmlformats.org/officeDocument/2006/relationships/slide" Target="/ppt/slides/slide1.xml" Id="Reeb3f3f30a9445c2" /><Relationship Type="http://schemas.openxmlformats.org/officeDocument/2006/relationships/slide" Target="/ppt/slides/slide2.xml" Id="Re294a99fd5a34710" /><Relationship Type="http://schemas.openxmlformats.org/officeDocument/2006/relationships/slide" Target="/ppt/slides/slide3.xml" Id="Ra029665157e74676" /><Relationship Type="http://schemas.openxmlformats.org/officeDocument/2006/relationships/slide" Target="/ppt/slides/slide4.xml" Id="R06bd4d68a67947bc" /><Relationship Type="http://schemas.openxmlformats.org/officeDocument/2006/relationships/slide" Target="/ppt/slides/slide5.xml" Id="Rccc1eac032164dec" /><Relationship Type="http://schemas.openxmlformats.org/officeDocument/2006/relationships/slide" Target="/ppt/slides/slide6.xml" Id="R046c6bb6cc41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97d7b6c27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8b65c1c14646" /><Relationship Type="http://schemas.openxmlformats.org/officeDocument/2006/relationships/theme" Target="/ppt/slideMasters/theme/theme1.xml" Id="R63874d746cbb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08b65c1c1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b1cce8de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fbf9981d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d54e6734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76712c32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31f76001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ddd061d5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