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8863439d6446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176ae410a74109"/>
  </p:sldMasterIdLst>
  <p:sldIdLst>
    <p:sldId xmlns:r="http://schemas.openxmlformats.org/officeDocument/2006/relationships" id="256" r:id="R26728e5a8ef54e03"/>
    <p:sldId xmlns:r="http://schemas.openxmlformats.org/officeDocument/2006/relationships" id="257" r:id="R2bc3f4c2f40c4ce9"/>
    <p:sldId xmlns:r="http://schemas.openxmlformats.org/officeDocument/2006/relationships" id="258" r:id="Rda130f7da2f9441b"/>
    <p:sldId xmlns:r="http://schemas.openxmlformats.org/officeDocument/2006/relationships" id="259" r:id="R37c511cdf52a419f"/>
    <p:sldId xmlns:r="http://schemas.openxmlformats.org/officeDocument/2006/relationships" id="260" r:id="Ra80a0502143b4acd"/>
    <p:sldId xmlns:r="http://schemas.openxmlformats.org/officeDocument/2006/relationships" id="261" r:id="R06e9affb04b44d48"/>
    <p:sldId xmlns:r="http://schemas.openxmlformats.org/officeDocument/2006/relationships" id="262" r:id="Rbb9400c6dc844f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176ae410a74109" /><Relationship Type="http://schemas.openxmlformats.org/officeDocument/2006/relationships/slide" Target="/ppt/slides/slide1.xml" Id="R26728e5a8ef54e03" /><Relationship Type="http://schemas.openxmlformats.org/officeDocument/2006/relationships/slide" Target="/ppt/slides/slide2.xml" Id="R2bc3f4c2f40c4ce9" /><Relationship Type="http://schemas.openxmlformats.org/officeDocument/2006/relationships/slide" Target="/ppt/slides/slide3.xml" Id="Rda130f7da2f9441b" /><Relationship Type="http://schemas.openxmlformats.org/officeDocument/2006/relationships/slide" Target="/ppt/slides/slide4.xml" Id="R37c511cdf52a419f" /><Relationship Type="http://schemas.openxmlformats.org/officeDocument/2006/relationships/slide" Target="/ppt/slides/slide5.xml" Id="Ra80a0502143b4acd" /><Relationship Type="http://schemas.openxmlformats.org/officeDocument/2006/relationships/slide" Target="/ppt/slides/slide6.xml" Id="R06e9affb04b44d48" /><Relationship Type="http://schemas.openxmlformats.org/officeDocument/2006/relationships/slide" Target="/ppt/slides/slide7.xml" Id="Rbb9400c6dc844f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43a9a54ddd44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aa305971a04a5c" /><Relationship Type="http://schemas.openxmlformats.org/officeDocument/2006/relationships/theme" Target="/ppt/slideMasters/theme/theme1.xml" Id="R15e491e86c7c41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aa305971a04a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233dac11b24c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e806e9076e41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a6f81a1fc742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8c2aab8c84c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740ba435864e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1b7e9111c343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6b7591f0d845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OPUS AS ble etablert [år] og holder til i Duken.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−122 646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6 436 973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10 342 517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10 704 120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WILHELMSEN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Arve Wilhelmsen, Huiveien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3133 Duken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38 49 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979 361 084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OPUS AS</a:t>
            </a:r>
          </a:p>
        </p:txBody>
      </p:sp>
    </p:spTree>
  </p:cSld>
  <p:clrMapOvr>
    <a:masterClrMapping xmlns:a="http://schemas.openxmlformats.org/drawingml/2006/main"/>
  </p:clrMapOvr>
</p:sld>
</file>