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d18613448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5503e32664b48"/>
  </p:sldMasterIdLst>
  <p:sldIdLst>
    <p:sldId xmlns:r="http://schemas.openxmlformats.org/officeDocument/2006/relationships" id="256" r:id="R2ded562a4fc544ac"/>
    <p:sldId xmlns:r="http://schemas.openxmlformats.org/officeDocument/2006/relationships" id="257" r:id="Rcd35fc37d05c448a"/>
    <p:sldId xmlns:r="http://schemas.openxmlformats.org/officeDocument/2006/relationships" id="258" r:id="Rf1935f25dfff4304"/>
    <p:sldId xmlns:r="http://schemas.openxmlformats.org/officeDocument/2006/relationships" id="259" r:id="Rc7e104e6572440d5"/>
    <p:sldId xmlns:r="http://schemas.openxmlformats.org/officeDocument/2006/relationships" id="260" r:id="R6a310bd5fa174a46"/>
    <p:sldId xmlns:r="http://schemas.openxmlformats.org/officeDocument/2006/relationships" id="261" r:id="R46426cd16428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5503e32664b48" /><Relationship Type="http://schemas.openxmlformats.org/officeDocument/2006/relationships/slide" Target="/ppt/slides/slide1.xml" Id="R2ded562a4fc544ac" /><Relationship Type="http://schemas.openxmlformats.org/officeDocument/2006/relationships/slide" Target="/ppt/slides/slide2.xml" Id="Rcd35fc37d05c448a" /><Relationship Type="http://schemas.openxmlformats.org/officeDocument/2006/relationships/slide" Target="/ppt/slides/slide3.xml" Id="Rf1935f25dfff4304" /><Relationship Type="http://schemas.openxmlformats.org/officeDocument/2006/relationships/slide" Target="/ppt/slides/slide4.xml" Id="Rc7e104e6572440d5" /><Relationship Type="http://schemas.openxmlformats.org/officeDocument/2006/relationships/slide" Target="/ppt/slides/slide5.xml" Id="R6a310bd5fa174a46" /><Relationship Type="http://schemas.openxmlformats.org/officeDocument/2006/relationships/slide" Target="/ppt/slides/slide6.xml" Id="R46426cd16428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3160fdd2c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55520f714532" /><Relationship Type="http://schemas.openxmlformats.org/officeDocument/2006/relationships/theme" Target="/ppt/slideMasters/theme/theme1.xml" Id="R880a8b57f876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055520f71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f60990af3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d2b9fc93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cf731bdf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84bcdd30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d22a563f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abb07bff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