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47ff5dfb4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4f3f535244cc9"/>
  </p:sldMasterIdLst>
  <p:sldIdLst>
    <p:sldId xmlns:r="http://schemas.openxmlformats.org/officeDocument/2006/relationships" id="256" r:id="R21fd554087f842d5"/>
    <p:sldId xmlns:r="http://schemas.openxmlformats.org/officeDocument/2006/relationships" id="257" r:id="Rc142ef8048424007"/>
    <p:sldId xmlns:r="http://schemas.openxmlformats.org/officeDocument/2006/relationships" id="258" r:id="R0b003a9e7d954fed"/>
    <p:sldId xmlns:r="http://schemas.openxmlformats.org/officeDocument/2006/relationships" id="259" r:id="R518afa22c0dd4828"/>
    <p:sldId xmlns:r="http://schemas.openxmlformats.org/officeDocument/2006/relationships" id="260" r:id="Re8c011f4d5d645b5"/>
    <p:sldId xmlns:r="http://schemas.openxmlformats.org/officeDocument/2006/relationships" id="261" r:id="R1178a3d79fde4f3d"/>
    <p:sldId xmlns:r="http://schemas.openxmlformats.org/officeDocument/2006/relationships" id="262" r:id="Rcc300ef89eba4f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4f3f535244cc9" /><Relationship Type="http://schemas.openxmlformats.org/officeDocument/2006/relationships/slide" Target="/ppt/slides/slide1.xml" Id="R21fd554087f842d5" /><Relationship Type="http://schemas.openxmlformats.org/officeDocument/2006/relationships/slide" Target="/ppt/slides/slide2.xml" Id="Rc142ef8048424007" /><Relationship Type="http://schemas.openxmlformats.org/officeDocument/2006/relationships/slide" Target="/ppt/slides/slide3.xml" Id="R0b003a9e7d954fed" /><Relationship Type="http://schemas.openxmlformats.org/officeDocument/2006/relationships/slide" Target="/ppt/slides/slide4.xml" Id="R518afa22c0dd4828" /><Relationship Type="http://schemas.openxmlformats.org/officeDocument/2006/relationships/slide" Target="/ppt/slides/slide5.xml" Id="Re8c011f4d5d645b5" /><Relationship Type="http://schemas.openxmlformats.org/officeDocument/2006/relationships/slide" Target="/ppt/slides/slide6.xml" Id="R1178a3d79fde4f3d" /><Relationship Type="http://schemas.openxmlformats.org/officeDocument/2006/relationships/slide" Target="/ppt/slides/slide7.xml" Id="Rcc300ef89eba4f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32df585f6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bc4dcd6de4222" /><Relationship Type="http://schemas.openxmlformats.org/officeDocument/2006/relationships/theme" Target="/ppt/slideMasters/theme/theme1.xml" Id="R00c1d2e8a820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bc4dcd6de42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5f6f5d85c44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5f506a822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f43717b32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db3c3e658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0e88255b6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d480b088443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3269f8631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