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344270702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c3d46080d84427"/>
  </p:sldMasterIdLst>
  <p:sldIdLst>
    <p:sldId xmlns:r="http://schemas.openxmlformats.org/officeDocument/2006/relationships" id="256" r:id="R8afe4139dedb4440"/>
    <p:sldId xmlns:r="http://schemas.openxmlformats.org/officeDocument/2006/relationships" id="257" r:id="R88499ab554414eab"/>
    <p:sldId xmlns:r="http://schemas.openxmlformats.org/officeDocument/2006/relationships" id="258" r:id="R1264ad5b60c740aa"/>
    <p:sldId xmlns:r="http://schemas.openxmlformats.org/officeDocument/2006/relationships" id="259" r:id="R2f62e55889f743b3"/>
    <p:sldId xmlns:r="http://schemas.openxmlformats.org/officeDocument/2006/relationships" id="260" r:id="Rfb1f3dfb0bc84516"/>
    <p:sldId xmlns:r="http://schemas.openxmlformats.org/officeDocument/2006/relationships" id="261" r:id="R2fff023a3185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3d46080d84427" /><Relationship Type="http://schemas.openxmlformats.org/officeDocument/2006/relationships/slide" Target="/ppt/slides/slide1.xml" Id="R8afe4139dedb4440" /><Relationship Type="http://schemas.openxmlformats.org/officeDocument/2006/relationships/slide" Target="/ppt/slides/slide2.xml" Id="R88499ab554414eab" /><Relationship Type="http://schemas.openxmlformats.org/officeDocument/2006/relationships/slide" Target="/ppt/slides/slide3.xml" Id="R1264ad5b60c740aa" /><Relationship Type="http://schemas.openxmlformats.org/officeDocument/2006/relationships/slide" Target="/ppt/slides/slide4.xml" Id="R2f62e55889f743b3" /><Relationship Type="http://schemas.openxmlformats.org/officeDocument/2006/relationships/slide" Target="/ppt/slides/slide5.xml" Id="Rfb1f3dfb0bc84516" /><Relationship Type="http://schemas.openxmlformats.org/officeDocument/2006/relationships/slide" Target="/ppt/slides/slide6.xml" Id="R2fff023a3185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5b44bc8d2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a31c626f94b98" /><Relationship Type="http://schemas.openxmlformats.org/officeDocument/2006/relationships/theme" Target="/ppt/slideMasters/theme/theme1.xml" Id="Rff2cc313f7c6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ba31c626f9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94e9370a48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9f85d72f0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5df8a2228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eed34506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f316ff5a9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ae2813fd6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HVERVEN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979 290 861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