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ba186a16d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f285055124542"/>
  </p:sldMasterIdLst>
  <p:sldIdLst>
    <p:sldId xmlns:r="http://schemas.openxmlformats.org/officeDocument/2006/relationships" id="256" r:id="Rce4dadd869154290"/>
    <p:sldId xmlns:r="http://schemas.openxmlformats.org/officeDocument/2006/relationships" id="257" r:id="Rf72ae637f88d4d3d"/>
    <p:sldId xmlns:r="http://schemas.openxmlformats.org/officeDocument/2006/relationships" id="258" r:id="Rc6ac469b903649a0"/>
    <p:sldId xmlns:r="http://schemas.openxmlformats.org/officeDocument/2006/relationships" id="259" r:id="Rbd7571b8544a4c97"/>
    <p:sldId xmlns:r="http://schemas.openxmlformats.org/officeDocument/2006/relationships" id="260" r:id="R9584991489da444c"/>
    <p:sldId xmlns:r="http://schemas.openxmlformats.org/officeDocument/2006/relationships" id="261" r:id="R8409f4a4a7604ee6"/>
    <p:sldId xmlns:r="http://schemas.openxmlformats.org/officeDocument/2006/relationships" id="262" r:id="R6c18291dc8ac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f285055124542" /><Relationship Type="http://schemas.openxmlformats.org/officeDocument/2006/relationships/slide" Target="/ppt/slides/slide1.xml" Id="Rce4dadd869154290" /><Relationship Type="http://schemas.openxmlformats.org/officeDocument/2006/relationships/slide" Target="/ppt/slides/slide2.xml" Id="Rf72ae637f88d4d3d" /><Relationship Type="http://schemas.openxmlformats.org/officeDocument/2006/relationships/slide" Target="/ppt/slides/slide3.xml" Id="Rc6ac469b903649a0" /><Relationship Type="http://schemas.openxmlformats.org/officeDocument/2006/relationships/slide" Target="/ppt/slides/slide4.xml" Id="Rbd7571b8544a4c97" /><Relationship Type="http://schemas.openxmlformats.org/officeDocument/2006/relationships/slide" Target="/ppt/slides/slide5.xml" Id="R9584991489da444c" /><Relationship Type="http://schemas.openxmlformats.org/officeDocument/2006/relationships/slide" Target="/ppt/slides/slide6.xml" Id="R8409f4a4a7604ee6" /><Relationship Type="http://schemas.openxmlformats.org/officeDocument/2006/relationships/slide" Target="/ppt/slides/slide7.xml" Id="R6c18291dc8ac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601a2888c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72b1fbf74ca7" /><Relationship Type="http://schemas.openxmlformats.org/officeDocument/2006/relationships/theme" Target="/ppt/slideMasters/theme/theme1.xml" Id="R68620e2dba29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c72b1fbf7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ff113fbc7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699225cd0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c0d648d9e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586f38dce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72a2427de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de3923c8e40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cafdff379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