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bc8d3f91bc47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66b0ae649f4dbe"/>
  </p:sldMasterIdLst>
  <p:sldIdLst>
    <p:sldId xmlns:r="http://schemas.openxmlformats.org/officeDocument/2006/relationships" id="256" r:id="Rfbf7c48f183a4490"/>
    <p:sldId xmlns:r="http://schemas.openxmlformats.org/officeDocument/2006/relationships" id="257" r:id="R09b6ea9acc8b4ae1"/>
    <p:sldId xmlns:r="http://schemas.openxmlformats.org/officeDocument/2006/relationships" id="258" r:id="R736e7f3ec68045a0"/>
    <p:sldId xmlns:r="http://schemas.openxmlformats.org/officeDocument/2006/relationships" id="259" r:id="R6aac5ef231a842c3"/>
    <p:sldId xmlns:r="http://schemas.openxmlformats.org/officeDocument/2006/relationships" id="260" r:id="R3716c9dc841d4b46"/>
    <p:sldId xmlns:r="http://schemas.openxmlformats.org/officeDocument/2006/relationships" id="261" r:id="R7bebe9e03e3749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66b0ae649f4dbe" /><Relationship Type="http://schemas.openxmlformats.org/officeDocument/2006/relationships/slide" Target="/ppt/slides/slide1.xml" Id="Rfbf7c48f183a4490" /><Relationship Type="http://schemas.openxmlformats.org/officeDocument/2006/relationships/slide" Target="/ppt/slides/slide2.xml" Id="R09b6ea9acc8b4ae1" /><Relationship Type="http://schemas.openxmlformats.org/officeDocument/2006/relationships/slide" Target="/ppt/slides/slide3.xml" Id="R736e7f3ec68045a0" /><Relationship Type="http://schemas.openxmlformats.org/officeDocument/2006/relationships/slide" Target="/ppt/slides/slide4.xml" Id="R6aac5ef231a842c3" /><Relationship Type="http://schemas.openxmlformats.org/officeDocument/2006/relationships/slide" Target="/ppt/slides/slide5.xml" Id="R3716c9dc841d4b46" /><Relationship Type="http://schemas.openxmlformats.org/officeDocument/2006/relationships/slide" Target="/ppt/slides/slide6.xml" Id="R7bebe9e03e3749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94fb33829a40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eb5c0b9364a07" /><Relationship Type="http://schemas.openxmlformats.org/officeDocument/2006/relationships/theme" Target="/ppt/slideMasters/theme/theme1.xml" Id="R7a713043b76c40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deb5c0b9364a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a52099cf344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e81adf4be48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09f3a69d943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ccc1f28a74e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d98cf49f04b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37e64bb6045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ØKONOMIHUSET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Kartverksveien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17 92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979 287 356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ØKONOMIHUSET AS</a:t>
            </a:r>
          </a:p>
        </p:txBody>
      </p:sp>
    </p:spTree>
  </p:cSld>
  <p:clrMapOvr>
    <a:masterClrMapping xmlns:a="http://schemas.openxmlformats.org/drawingml/2006/main"/>
  </p:clrMapOvr>
</p:sld>
</file>