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747cc9509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e684dfa134715"/>
  </p:sldMasterIdLst>
  <p:sldIdLst>
    <p:sldId xmlns:r="http://schemas.openxmlformats.org/officeDocument/2006/relationships" id="256" r:id="R0495f8f829154b26"/>
    <p:sldId xmlns:r="http://schemas.openxmlformats.org/officeDocument/2006/relationships" id="257" r:id="Rb5d75ee63e2d4438"/>
    <p:sldId xmlns:r="http://schemas.openxmlformats.org/officeDocument/2006/relationships" id="258" r:id="Rf75a68cdddd94f08"/>
    <p:sldId xmlns:r="http://schemas.openxmlformats.org/officeDocument/2006/relationships" id="259" r:id="Rebc9744bac4d4209"/>
    <p:sldId xmlns:r="http://schemas.openxmlformats.org/officeDocument/2006/relationships" id="260" r:id="Rfec6f09705a5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e684dfa134715" /><Relationship Type="http://schemas.openxmlformats.org/officeDocument/2006/relationships/slide" Target="/ppt/slides/slide1.xml" Id="R0495f8f829154b26" /><Relationship Type="http://schemas.openxmlformats.org/officeDocument/2006/relationships/slide" Target="/ppt/slides/slide2.xml" Id="Rb5d75ee63e2d4438" /><Relationship Type="http://schemas.openxmlformats.org/officeDocument/2006/relationships/slide" Target="/ppt/slides/slide3.xml" Id="Rf75a68cdddd94f08" /><Relationship Type="http://schemas.openxmlformats.org/officeDocument/2006/relationships/slide" Target="/ppt/slides/slide4.xml" Id="Rebc9744bac4d4209" /><Relationship Type="http://schemas.openxmlformats.org/officeDocument/2006/relationships/slide" Target="/ppt/slides/slide5.xml" Id="Rfec6f09705a5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dcdcfcd51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1ceebdf284ad1" /><Relationship Type="http://schemas.openxmlformats.org/officeDocument/2006/relationships/theme" Target="/ppt/slideMasters/theme/theme1.xml" Id="R6df6a2b71d94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1ceebdf28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ebd6fc6c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11fc57ba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da29ff4c0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1c425bd0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3ed655eb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PRØVEN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PRØVEN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Frida Emilie Furuvald, Kalkveien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85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979 254 164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PRØVEN</a:t>
            </a:r>
          </a:p>
        </p:txBody>
      </p:sp>
    </p:spTree>
  </p:cSld>
  <p:clrMapOvr>
    <a:masterClrMapping xmlns:a="http://schemas.openxmlformats.org/drawingml/2006/main"/>
  </p:clrMapOvr>
</p:sld>
</file>