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654f684a3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7cfbfd6884cdc"/>
  </p:sldMasterIdLst>
  <p:sldIdLst>
    <p:sldId xmlns:r="http://schemas.openxmlformats.org/officeDocument/2006/relationships" id="256" r:id="Rc0bd2ed3b63247a0"/>
    <p:sldId xmlns:r="http://schemas.openxmlformats.org/officeDocument/2006/relationships" id="257" r:id="Ree8670491e7c4303"/>
    <p:sldId xmlns:r="http://schemas.openxmlformats.org/officeDocument/2006/relationships" id="258" r:id="R4c9383ead121490f"/>
    <p:sldId xmlns:r="http://schemas.openxmlformats.org/officeDocument/2006/relationships" id="259" r:id="R88cb8aad85d94670"/>
    <p:sldId xmlns:r="http://schemas.openxmlformats.org/officeDocument/2006/relationships" id="260" r:id="R3a973bf88e1d4566"/>
    <p:sldId xmlns:r="http://schemas.openxmlformats.org/officeDocument/2006/relationships" id="261" r:id="Rad47b91a618c49d1"/>
    <p:sldId xmlns:r="http://schemas.openxmlformats.org/officeDocument/2006/relationships" id="262" r:id="R13b48be454e1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7cfbfd6884cdc" /><Relationship Type="http://schemas.openxmlformats.org/officeDocument/2006/relationships/slide" Target="/ppt/slides/slide1.xml" Id="Rc0bd2ed3b63247a0" /><Relationship Type="http://schemas.openxmlformats.org/officeDocument/2006/relationships/slide" Target="/ppt/slides/slide2.xml" Id="Ree8670491e7c4303" /><Relationship Type="http://schemas.openxmlformats.org/officeDocument/2006/relationships/slide" Target="/ppt/slides/slide3.xml" Id="R4c9383ead121490f" /><Relationship Type="http://schemas.openxmlformats.org/officeDocument/2006/relationships/slide" Target="/ppt/slides/slide4.xml" Id="R88cb8aad85d94670" /><Relationship Type="http://schemas.openxmlformats.org/officeDocument/2006/relationships/slide" Target="/ppt/slides/slide5.xml" Id="R3a973bf88e1d4566" /><Relationship Type="http://schemas.openxmlformats.org/officeDocument/2006/relationships/slide" Target="/ppt/slides/slide6.xml" Id="Rad47b91a618c49d1" /><Relationship Type="http://schemas.openxmlformats.org/officeDocument/2006/relationships/slide" Target="/ppt/slides/slide7.xml" Id="R13b48be454e1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adc10c8bc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91ffef0084f65" /><Relationship Type="http://schemas.openxmlformats.org/officeDocument/2006/relationships/theme" Target="/ppt/slideMasters/theme/theme1.xml" Id="R1c3dda2ed9ce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91ffef008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de5a2415e49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4310fc8a7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5b6a9c09a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8941d9639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f383d8f7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bd1018a7a44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d1beb423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MARTHE FOSSHOLM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OSVALD FOSSHOLM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97F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979 198 868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