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e7b068deae45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af2e7574fb474e"/>
  </p:sldMasterIdLst>
  <p:sldIdLst>
    <p:sldId xmlns:r="http://schemas.openxmlformats.org/officeDocument/2006/relationships" id="256" r:id="Rd3c1e31f02b140c4"/>
    <p:sldId xmlns:r="http://schemas.openxmlformats.org/officeDocument/2006/relationships" id="257" r:id="Re23ec271cdb24836"/>
    <p:sldId xmlns:r="http://schemas.openxmlformats.org/officeDocument/2006/relationships" id="258" r:id="Re91b9a4ef7634d0b"/>
    <p:sldId xmlns:r="http://schemas.openxmlformats.org/officeDocument/2006/relationships" id="259" r:id="Re939045e2a394cc9"/>
    <p:sldId xmlns:r="http://schemas.openxmlformats.org/officeDocument/2006/relationships" id="260" r:id="Ra622cb8189d94c34"/>
    <p:sldId xmlns:r="http://schemas.openxmlformats.org/officeDocument/2006/relationships" id="261" r:id="R3a221561f583486c"/>
    <p:sldId xmlns:r="http://schemas.openxmlformats.org/officeDocument/2006/relationships" id="262" r:id="R0b22b4cb643346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af2e7574fb474e" /><Relationship Type="http://schemas.openxmlformats.org/officeDocument/2006/relationships/slide" Target="/ppt/slides/slide1.xml" Id="Rd3c1e31f02b140c4" /><Relationship Type="http://schemas.openxmlformats.org/officeDocument/2006/relationships/slide" Target="/ppt/slides/slide2.xml" Id="Re23ec271cdb24836" /><Relationship Type="http://schemas.openxmlformats.org/officeDocument/2006/relationships/slide" Target="/ppt/slides/slide3.xml" Id="Re91b9a4ef7634d0b" /><Relationship Type="http://schemas.openxmlformats.org/officeDocument/2006/relationships/slide" Target="/ppt/slides/slide4.xml" Id="Re939045e2a394cc9" /><Relationship Type="http://schemas.openxmlformats.org/officeDocument/2006/relationships/slide" Target="/ppt/slides/slide5.xml" Id="Ra622cb8189d94c34" /><Relationship Type="http://schemas.openxmlformats.org/officeDocument/2006/relationships/slide" Target="/ppt/slides/slide6.xml" Id="R3a221561f583486c" /><Relationship Type="http://schemas.openxmlformats.org/officeDocument/2006/relationships/slide" Target="/ppt/slides/slide7.xml" Id="R0b22b4cb643346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3c2754d0544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5e779ecaa46bd" /><Relationship Type="http://schemas.openxmlformats.org/officeDocument/2006/relationships/theme" Target="/ppt/slideMasters/theme/theme1.xml" Id="Rb83fd2fef20342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95e779ecaa46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9f03a31b44a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8502d5ccf4b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66a923e9147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88c5ce3ef40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773b6f2d24f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d9ac151e047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e40a40b3b40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ONGSJØFJELL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ONGSJØFJELL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8 812 724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48 680 645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54 933 017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TOOGOOD AS  –  88,9 %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BRAATEN MARI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BRAATEN BJØRN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Braaten, Eva Nansens vei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bjornbra@outlook.com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979 135 416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