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d68286ca644b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9d0ce2e7684e11"/>
  </p:sldMasterIdLst>
  <p:sldIdLst>
    <p:sldId xmlns:r="http://schemas.openxmlformats.org/officeDocument/2006/relationships" id="256" r:id="R998e4585252243c8"/>
    <p:sldId xmlns:r="http://schemas.openxmlformats.org/officeDocument/2006/relationships" id="257" r:id="R5593349c8c2a4069"/>
    <p:sldId xmlns:r="http://schemas.openxmlformats.org/officeDocument/2006/relationships" id="258" r:id="R52c6ea0cdcb44369"/>
    <p:sldId xmlns:r="http://schemas.openxmlformats.org/officeDocument/2006/relationships" id="259" r:id="R79a406a0bbab4c7b"/>
    <p:sldId xmlns:r="http://schemas.openxmlformats.org/officeDocument/2006/relationships" id="260" r:id="R8f8394b2fc514c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9d0ce2e7684e11" /><Relationship Type="http://schemas.openxmlformats.org/officeDocument/2006/relationships/slide" Target="/ppt/slides/slide1.xml" Id="R998e4585252243c8" /><Relationship Type="http://schemas.openxmlformats.org/officeDocument/2006/relationships/slide" Target="/ppt/slides/slide2.xml" Id="R5593349c8c2a4069" /><Relationship Type="http://schemas.openxmlformats.org/officeDocument/2006/relationships/slide" Target="/ppt/slides/slide3.xml" Id="R52c6ea0cdcb44369" /><Relationship Type="http://schemas.openxmlformats.org/officeDocument/2006/relationships/slide" Target="/ppt/slides/slide4.xml" Id="R79a406a0bbab4c7b" /><Relationship Type="http://schemas.openxmlformats.org/officeDocument/2006/relationships/slide" Target="/ppt/slides/slide5.xml" Id="R8f8394b2fc514c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7ef9df0e7c48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6d8093901a45bf" /><Relationship Type="http://schemas.openxmlformats.org/officeDocument/2006/relationships/theme" Target="/ppt/slideMasters/theme/theme1.xml" Id="R6e38bbf8ad1340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6d8093901a45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c39b7417b4a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e5258df2b42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e815b0bc241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6c5fb3bf749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6324fc483e43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BARENTS VANNA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BARENTS VANNA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979 124 708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BARENTS VANNA AS</a:t>
            </a:r>
          </a:p>
        </p:txBody>
      </p:sp>
    </p:spTree>
  </p:cSld>
  <p:clrMapOvr>
    <a:masterClrMapping xmlns:a="http://schemas.openxmlformats.org/drawingml/2006/main"/>
  </p:clrMapOvr>
</p:sld>
</file>