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07cf6a4ae3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29189d15aa46b2"/>
  </p:sldMasterIdLst>
  <p:sldIdLst>
    <p:sldId xmlns:r="http://schemas.openxmlformats.org/officeDocument/2006/relationships" id="256" r:id="R71beee2e29cf45db"/>
    <p:sldId xmlns:r="http://schemas.openxmlformats.org/officeDocument/2006/relationships" id="257" r:id="Re4dd1a27e269425c"/>
    <p:sldId xmlns:r="http://schemas.openxmlformats.org/officeDocument/2006/relationships" id="258" r:id="Ra95d5c245f874828"/>
    <p:sldId xmlns:r="http://schemas.openxmlformats.org/officeDocument/2006/relationships" id="259" r:id="R6c51b8900bfc429c"/>
    <p:sldId xmlns:r="http://schemas.openxmlformats.org/officeDocument/2006/relationships" id="260" r:id="Refc05cf5723e47e5"/>
    <p:sldId xmlns:r="http://schemas.openxmlformats.org/officeDocument/2006/relationships" id="261" r:id="R10e6292d47c7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9189d15aa46b2" /><Relationship Type="http://schemas.openxmlformats.org/officeDocument/2006/relationships/slide" Target="/ppt/slides/slide1.xml" Id="R71beee2e29cf45db" /><Relationship Type="http://schemas.openxmlformats.org/officeDocument/2006/relationships/slide" Target="/ppt/slides/slide2.xml" Id="Re4dd1a27e269425c" /><Relationship Type="http://schemas.openxmlformats.org/officeDocument/2006/relationships/slide" Target="/ppt/slides/slide3.xml" Id="Ra95d5c245f874828" /><Relationship Type="http://schemas.openxmlformats.org/officeDocument/2006/relationships/slide" Target="/ppt/slides/slide4.xml" Id="R6c51b8900bfc429c" /><Relationship Type="http://schemas.openxmlformats.org/officeDocument/2006/relationships/slide" Target="/ppt/slides/slide5.xml" Id="Refc05cf5723e47e5" /><Relationship Type="http://schemas.openxmlformats.org/officeDocument/2006/relationships/slide" Target="/ppt/slides/slide6.xml" Id="R10e6292d47c7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d86459f7141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456c042454c9f" /><Relationship Type="http://schemas.openxmlformats.org/officeDocument/2006/relationships/theme" Target="/ppt/slideMasters/theme/theme1.xml" Id="Rf85f64c13a2c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456c042454c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ddad668f9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8b2f88b5747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b7912279e42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e38ed5c7243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0ac6f7839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794d6189f45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