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b49c637a134a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6cd2cae84e43b0"/>
  </p:sldMasterIdLst>
  <p:sldIdLst>
    <p:sldId xmlns:r="http://schemas.openxmlformats.org/officeDocument/2006/relationships" id="256" r:id="R9648005e80484346"/>
    <p:sldId xmlns:r="http://schemas.openxmlformats.org/officeDocument/2006/relationships" id="257" r:id="R92e67215e5094569"/>
    <p:sldId xmlns:r="http://schemas.openxmlformats.org/officeDocument/2006/relationships" id="258" r:id="R95450e0b2a384d33"/>
    <p:sldId xmlns:r="http://schemas.openxmlformats.org/officeDocument/2006/relationships" id="259" r:id="R52995a4699ef41b4"/>
    <p:sldId xmlns:r="http://schemas.openxmlformats.org/officeDocument/2006/relationships" id="260" r:id="R8bf89e44fbcf4bfa"/>
    <p:sldId xmlns:r="http://schemas.openxmlformats.org/officeDocument/2006/relationships" id="261" r:id="Rbebebeb4b4a84021"/>
    <p:sldId xmlns:r="http://schemas.openxmlformats.org/officeDocument/2006/relationships" id="262" r:id="R3f9a2d9ea1ba47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cd2cae84e43b0" /><Relationship Type="http://schemas.openxmlformats.org/officeDocument/2006/relationships/slide" Target="/ppt/slides/slide1.xml" Id="R9648005e80484346" /><Relationship Type="http://schemas.openxmlformats.org/officeDocument/2006/relationships/slide" Target="/ppt/slides/slide2.xml" Id="R92e67215e5094569" /><Relationship Type="http://schemas.openxmlformats.org/officeDocument/2006/relationships/slide" Target="/ppt/slides/slide3.xml" Id="R95450e0b2a384d33" /><Relationship Type="http://schemas.openxmlformats.org/officeDocument/2006/relationships/slide" Target="/ppt/slides/slide4.xml" Id="R52995a4699ef41b4" /><Relationship Type="http://schemas.openxmlformats.org/officeDocument/2006/relationships/slide" Target="/ppt/slides/slide5.xml" Id="R8bf89e44fbcf4bfa" /><Relationship Type="http://schemas.openxmlformats.org/officeDocument/2006/relationships/slide" Target="/ppt/slides/slide6.xml" Id="Rbebebeb4b4a84021" /><Relationship Type="http://schemas.openxmlformats.org/officeDocument/2006/relationships/slide" Target="/ppt/slides/slide7.xml" Id="R3f9a2d9ea1ba47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f4944828f4b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9ab7b12be44b3" /><Relationship Type="http://schemas.openxmlformats.org/officeDocument/2006/relationships/theme" Target="/ppt/slideMasters/theme/theme1.xml" Id="Rfd51abda250b42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29ab7b12be44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5119032384b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34cd289ac4d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5a9adb92949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5561eaa3447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6ed1b1eee47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388ef9eda4b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bb32990c74f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−2 532 255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−6 917 177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−10 896 522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417 851 814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418 986 600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SAYONARA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