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969a2988bc40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f48c8e35474cbc"/>
  </p:sldMasterIdLst>
  <p:sldIdLst>
    <p:sldId xmlns:r="http://schemas.openxmlformats.org/officeDocument/2006/relationships" id="256" r:id="R513dc8733de04631"/>
    <p:sldId xmlns:r="http://schemas.openxmlformats.org/officeDocument/2006/relationships" id="257" r:id="R89f0a1782d0a4d90"/>
    <p:sldId xmlns:r="http://schemas.openxmlformats.org/officeDocument/2006/relationships" id="258" r:id="R0b63d6bb7efb4471"/>
    <p:sldId xmlns:r="http://schemas.openxmlformats.org/officeDocument/2006/relationships" id="259" r:id="R4c79bac2f02642d8"/>
    <p:sldId xmlns:r="http://schemas.openxmlformats.org/officeDocument/2006/relationships" id="260" r:id="R5bb1ad79702d4d7f"/>
    <p:sldId xmlns:r="http://schemas.openxmlformats.org/officeDocument/2006/relationships" id="261" r:id="Rb13843d1ec2e4033"/>
    <p:sldId xmlns:r="http://schemas.openxmlformats.org/officeDocument/2006/relationships" id="262" r:id="R611ab8f97f5f4f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48c8e35474cbc" /><Relationship Type="http://schemas.openxmlformats.org/officeDocument/2006/relationships/slide" Target="/ppt/slides/slide1.xml" Id="R513dc8733de04631" /><Relationship Type="http://schemas.openxmlformats.org/officeDocument/2006/relationships/slide" Target="/ppt/slides/slide2.xml" Id="R89f0a1782d0a4d90" /><Relationship Type="http://schemas.openxmlformats.org/officeDocument/2006/relationships/slide" Target="/ppt/slides/slide3.xml" Id="R0b63d6bb7efb4471" /><Relationship Type="http://schemas.openxmlformats.org/officeDocument/2006/relationships/slide" Target="/ppt/slides/slide4.xml" Id="R4c79bac2f02642d8" /><Relationship Type="http://schemas.openxmlformats.org/officeDocument/2006/relationships/slide" Target="/ppt/slides/slide5.xml" Id="R5bb1ad79702d4d7f" /><Relationship Type="http://schemas.openxmlformats.org/officeDocument/2006/relationships/slide" Target="/ppt/slides/slide6.xml" Id="Rb13843d1ec2e4033" /><Relationship Type="http://schemas.openxmlformats.org/officeDocument/2006/relationships/slide" Target="/ppt/slides/slide7.xml" Id="R611ab8f97f5f4f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0aed0dbf341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de2b185cb420c" /><Relationship Type="http://schemas.openxmlformats.org/officeDocument/2006/relationships/theme" Target="/ppt/slideMasters/theme/theme1.xml" Id="R0b67285ad9a6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de2b185cb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8c3d954294d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ff844e575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d16a585f748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6bffc2e2c49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52e206d2e46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6b62462ae42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659b93c3748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CF-MASKIN MELHUS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CF-MASKIN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CF-MASKIN MELHUS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CF-MASKIN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CF-MASKIN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CF-MASKIN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73 669 806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1 713 222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697 838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14 566 900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38 769 372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CF-MASKIN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KARLING FRANK ARVID  –  69,3 %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HUSEBY HÅKON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LEXION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 ANITA RANNEI  –  3,1 %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HUSBY ELDAR GANGAUNE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NYSTUEN ANDERS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CF-MASKIN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Storsandvegen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05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CF-MASKIN MELHUS AS</a:t>
            </a:r>
          </a:p>
        </p:txBody>
      </p:sp>
    </p:spTree>
  </p:cSld>
  <p:clrMapOvr>
    <a:masterClrMapping xmlns:a="http://schemas.openxmlformats.org/drawingml/2006/main"/>
  </p:clrMapOvr>
</p:sld>
</file>