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5c8278d0eb46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ad3788044843ad"/>
  </p:sldMasterIdLst>
  <p:sldIdLst>
    <p:sldId xmlns:r="http://schemas.openxmlformats.org/officeDocument/2006/relationships" id="256" r:id="R5bee3d96566f4e8e"/>
    <p:sldId xmlns:r="http://schemas.openxmlformats.org/officeDocument/2006/relationships" id="257" r:id="Rb20f9719e4964e14"/>
    <p:sldId xmlns:r="http://schemas.openxmlformats.org/officeDocument/2006/relationships" id="258" r:id="Rbcc98b8db26942db"/>
    <p:sldId xmlns:r="http://schemas.openxmlformats.org/officeDocument/2006/relationships" id="259" r:id="R6c7a37fc3f034afd"/>
    <p:sldId xmlns:r="http://schemas.openxmlformats.org/officeDocument/2006/relationships" id="260" r:id="R1d74fdb22b3c4bf4"/>
    <p:sldId xmlns:r="http://schemas.openxmlformats.org/officeDocument/2006/relationships" id="261" r:id="R612fbcae534b4378"/>
    <p:sldId xmlns:r="http://schemas.openxmlformats.org/officeDocument/2006/relationships" id="262" r:id="Rbd10f687e8174d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ad3788044843ad" /><Relationship Type="http://schemas.openxmlformats.org/officeDocument/2006/relationships/slide" Target="/ppt/slides/slide1.xml" Id="R5bee3d96566f4e8e" /><Relationship Type="http://schemas.openxmlformats.org/officeDocument/2006/relationships/slide" Target="/ppt/slides/slide2.xml" Id="Rb20f9719e4964e14" /><Relationship Type="http://schemas.openxmlformats.org/officeDocument/2006/relationships/slide" Target="/ppt/slides/slide3.xml" Id="Rbcc98b8db26942db" /><Relationship Type="http://schemas.openxmlformats.org/officeDocument/2006/relationships/slide" Target="/ppt/slides/slide4.xml" Id="R6c7a37fc3f034afd" /><Relationship Type="http://schemas.openxmlformats.org/officeDocument/2006/relationships/slide" Target="/ppt/slides/slide5.xml" Id="R1d74fdb22b3c4bf4" /><Relationship Type="http://schemas.openxmlformats.org/officeDocument/2006/relationships/slide" Target="/ppt/slides/slide6.xml" Id="R612fbcae534b4378" /><Relationship Type="http://schemas.openxmlformats.org/officeDocument/2006/relationships/slide" Target="/ppt/slides/slide7.xml" Id="Rbd10f687e8174d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2678d137e845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a63c23dbb446e" /><Relationship Type="http://schemas.openxmlformats.org/officeDocument/2006/relationships/theme" Target="/ppt/slideMasters/theme/theme1.xml" Id="R098223970a7943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aa63c23dbb44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8f9c378ed4d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54cbb3f0f4a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03526ef064e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7282f778740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b45cb8ba945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8fbab4c1b40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eb57a09c147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RIISALLEEN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RIISALLEEN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−350 010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39 125 324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157 596 638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158 464 145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SVINDAL AKSEL LUND  –  44,8 %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SVINDAL SIMEN LUND  –  44,8 %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SVINDAL BJØRN OLAF  –  10,4 %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SLM Revisjon AS, 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87 42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978 687 415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